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12"/>
  </p:notesMasterIdLst>
  <p:sldIdLst>
    <p:sldId id="326" r:id="rId3"/>
    <p:sldId id="257" r:id="rId4"/>
    <p:sldId id="258" r:id="rId5"/>
    <p:sldId id="259" r:id="rId6"/>
    <p:sldId id="260" r:id="rId7"/>
    <p:sldId id="261" r:id="rId8"/>
    <p:sldId id="262" r:id="rId9"/>
    <p:sldId id="263" r:id="rId10"/>
    <p:sldId id="264"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3519FB0-3900-4C95-889D-1B58299FCC9F}">
  <a:tblStyle styleId="{E3519FB0-3900-4C95-889D-1B58299FCC9F}" styleName="Table_0">
    <a:wholeTbl>
      <a:tcTxStyle b="off" i="off">
        <a:font>
          <a:latin typeface="Rockwell"/>
          <a:ea typeface="Rockwell"/>
          <a:cs typeface="Rockwel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7E8E7"/>
          </a:solidFill>
        </a:fill>
      </a:tcStyle>
    </a:wholeTbl>
    <a:band1H>
      <a:tcTxStyle/>
      <a:tcStyle>
        <a:tcBdr/>
        <a:fill>
          <a:solidFill>
            <a:srgbClr val="EFCECA"/>
          </a:solidFill>
        </a:fill>
      </a:tcStyle>
    </a:band1H>
    <a:band2H>
      <a:tcTxStyle/>
      <a:tcStyle>
        <a:tcBdr/>
      </a:tcStyle>
    </a:band2H>
    <a:band1V>
      <a:tcTxStyle/>
      <a:tcStyle>
        <a:tcBdr/>
        <a:fill>
          <a:solidFill>
            <a:srgbClr val="EFCECA"/>
          </a:solidFill>
        </a:fill>
      </a:tcStyle>
    </a:band1V>
    <a:band2V>
      <a:tcTxStyle/>
      <a:tcStyle>
        <a:tcBdr/>
      </a:tcStyle>
    </a:band2V>
    <a:lastCol>
      <a:tcTxStyle b="on" i="off">
        <a:font>
          <a:latin typeface="Rockwell"/>
          <a:ea typeface="Rockwell"/>
          <a:cs typeface="Rockwell"/>
        </a:font>
        <a:schemeClr val="lt1"/>
      </a:tcTxStyle>
      <a:tcStyle>
        <a:tcBdr/>
        <a:fill>
          <a:solidFill>
            <a:schemeClr val="accent1"/>
          </a:solidFill>
        </a:fill>
      </a:tcStyle>
    </a:lastCol>
    <a:firstCol>
      <a:tcTxStyle b="on" i="off">
        <a:font>
          <a:latin typeface="Rockwell"/>
          <a:ea typeface="Rockwell"/>
          <a:cs typeface="Rockwell"/>
        </a:font>
        <a:schemeClr val="lt1"/>
      </a:tcTxStyle>
      <a:tcStyle>
        <a:tcBdr/>
        <a:fill>
          <a:solidFill>
            <a:schemeClr val="accent1"/>
          </a:solidFill>
        </a:fill>
      </a:tcStyle>
    </a:firstCol>
    <a:lastRow>
      <a:tcTxStyle b="on" i="off">
        <a:font>
          <a:latin typeface="Rockwell"/>
          <a:ea typeface="Rockwell"/>
          <a:cs typeface="Rockwel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Rockwell"/>
          <a:ea typeface="Rockwell"/>
          <a:cs typeface="Rockwel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12" autoAdjust="0"/>
    <p:restoredTop sz="94674"/>
  </p:normalViewPr>
  <p:slideViewPr>
    <p:cSldViewPr snapToGrid="0">
      <p:cViewPr varScale="1">
        <p:scale>
          <a:sx n="108" d="100"/>
          <a:sy n="108" d="100"/>
        </p:scale>
        <p:origin x="109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7:notes"/>
          <p:cNvSpPr txBox="1">
            <a:spLocks noGrp="1"/>
          </p:cNvSpPr>
          <p:nvPr>
            <p:ph type="body" idx="1"/>
          </p:nvPr>
        </p:nvSpPr>
        <p:spPr>
          <a:xfrm>
            <a:off x="1124744" y="4343400"/>
            <a:ext cx="4608512"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3" name="Google Shape;5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34507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40" name="Shape 1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01" name="Shape 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3"/>
        <p:cNvGrpSpPr/>
        <p:nvPr/>
      </p:nvGrpSpPr>
      <p:grpSpPr>
        <a:xfrm>
          <a:off x="0" y="0"/>
          <a:ext cx="0" cy="0"/>
          <a:chOff x="0" y="0"/>
          <a:chExt cx="0" cy="0"/>
        </a:xfrm>
      </p:grpSpPr>
      <p:sp>
        <p:nvSpPr>
          <p:cNvPr id="14" name="Shape 14"/>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2"/>
              </a:buClr>
              <a:buSzPts val="1100"/>
              <a:buFont typeface="Open Sans"/>
              <a:buNone/>
              <a:defRPr sz="1100" b="0" i="0" u="none" strike="noStrike" cap="none">
                <a:solidFill>
                  <a:schemeClr val="dk2"/>
                </a:solidFill>
                <a:latin typeface="Open Sans"/>
                <a:ea typeface="Open Sans"/>
                <a:cs typeface="Open Sans"/>
                <a:sym typeface="Open Sans"/>
              </a:defRPr>
            </a:lvl1pPr>
            <a:lvl2pPr marL="457200" marR="0" lvl="1"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2pPr>
            <a:lvl3pPr marL="914400" marR="0" lvl="2"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3pPr>
            <a:lvl4pPr marL="1371600" marR="0" lvl="3"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4pPr>
            <a:lvl5pPr marL="1828800" marR="0" lvl="4"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5pPr>
            <a:lvl6pPr marL="2286000" marR="0" lvl="5"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6pPr>
            <a:lvl7pPr marL="2743200" marR="0" lvl="6"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7pPr>
            <a:lvl8pPr marL="3200400" marR="0" lvl="7"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8pPr>
            <a:lvl9pPr marL="3657600" marR="0" lvl="8" indent="0" algn="l" rtl="0">
              <a:lnSpc>
                <a:spcPct val="100000"/>
              </a:lnSpc>
              <a:spcBef>
                <a:spcPts val="0"/>
              </a:spcBef>
              <a:spcAft>
                <a:spcPts val="0"/>
              </a:spcAft>
              <a:buClr>
                <a:schemeClr val="dk1"/>
              </a:buClr>
              <a:buSzPts val="1800"/>
              <a:buFont typeface="Rockwell"/>
              <a:buNone/>
              <a:defRPr sz="1800" b="0" i="0" u="none" strike="noStrike" cap="none">
                <a:solidFill>
                  <a:schemeClr val="dk1"/>
                </a:solidFill>
                <a:latin typeface="Rockwell"/>
                <a:ea typeface="Rockwell"/>
                <a:cs typeface="Rockwell"/>
                <a:sym typeface="Rockwell"/>
              </a:defRPr>
            </a:lvl9pPr>
          </a:lstStyle>
          <a:p>
            <a:r>
              <a:rPr lang="en-GB"/>
              <a:t>Copyright © 2018 by Pearson Education      Gold Experience 2nd Edition C1</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15600" y="1474833"/>
            <a:ext cx="11360700" cy="26181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16000"/>
              <a:buFont typeface="Arial"/>
              <a:buNone/>
              <a:defRPr sz="160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16000"/>
              <a:buFont typeface="Arial"/>
              <a:buNone/>
              <a:defRPr sz="16000">
                <a:solidFill>
                  <a:schemeClr val="dk1"/>
                </a:solidFill>
              </a:defRPr>
            </a:lvl2pPr>
            <a:lvl3pPr lvl="2" indent="0" algn="ctr">
              <a:spcBef>
                <a:spcPts val="0"/>
              </a:spcBef>
              <a:spcAft>
                <a:spcPts val="0"/>
              </a:spcAft>
              <a:buClr>
                <a:schemeClr val="dk1"/>
              </a:buClr>
              <a:buSzPts val="16000"/>
              <a:buFont typeface="Arial"/>
              <a:buNone/>
              <a:defRPr sz="16000">
                <a:solidFill>
                  <a:schemeClr val="dk1"/>
                </a:solidFill>
              </a:defRPr>
            </a:lvl3pPr>
            <a:lvl4pPr lvl="3" indent="0" algn="ctr">
              <a:spcBef>
                <a:spcPts val="0"/>
              </a:spcBef>
              <a:spcAft>
                <a:spcPts val="0"/>
              </a:spcAft>
              <a:buClr>
                <a:schemeClr val="dk1"/>
              </a:buClr>
              <a:buSzPts val="16000"/>
              <a:buFont typeface="Arial"/>
              <a:buNone/>
              <a:defRPr sz="16000">
                <a:solidFill>
                  <a:schemeClr val="dk1"/>
                </a:solidFill>
              </a:defRPr>
            </a:lvl4pPr>
            <a:lvl5pPr lvl="4" indent="0" algn="ctr">
              <a:spcBef>
                <a:spcPts val="0"/>
              </a:spcBef>
              <a:spcAft>
                <a:spcPts val="0"/>
              </a:spcAft>
              <a:buClr>
                <a:schemeClr val="dk1"/>
              </a:buClr>
              <a:buSzPts val="16000"/>
              <a:buFont typeface="Arial"/>
              <a:buNone/>
              <a:defRPr sz="16000">
                <a:solidFill>
                  <a:schemeClr val="dk1"/>
                </a:solidFill>
              </a:defRPr>
            </a:lvl5pPr>
            <a:lvl6pPr lvl="5" indent="0" algn="ctr">
              <a:spcBef>
                <a:spcPts val="0"/>
              </a:spcBef>
              <a:spcAft>
                <a:spcPts val="0"/>
              </a:spcAft>
              <a:buClr>
                <a:schemeClr val="dk1"/>
              </a:buClr>
              <a:buSzPts val="16000"/>
              <a:buFont typeface="Arial"/>
              <a:buNone/>
              <a:defRPr sz="16000">
                <a:solidFill>
                  <a:schemeClr val="dk1"/>
                </a:solidFill>
              </a:defRPr>
            </a:lvl6pPr>
            <a:lvl7pPr lvl="6" indent="0" algn="ctr">
              <a:spcBef>
                <a:spcPts val="0"/>
              </a:spcBef>
              <a:spcAft>
                <a:spcPts val="0"/>
              </a:spcAft>
              <a:buClr>
                <a:schemeClr val="dk1"/>
              </a:buClr>
              <a:buSzPts val="16000"/>
              <a:buFont typeface="Arial"/>
              <a:buNone/>
              <a:defRPr sz="16000">
                <a:solidFill>
                  <a:schemeClr val="dk1"/>
                </a:solidFill>
              </a:defRPr>
            </a:lvl7pPr>
            <a:lvl8pPr lvl="7" indent="0" algn="ctr">
              <a:spcBef>
                <a:spcPts val="0"/>
              </a:spcBef>
              <a:spcAft>
                <a:spcPts val="0"/>
              </a:spcAft>
              <a:buClr>
                <a:schemeClr val="dk1"/>
              </a:buClr>
              <a:buSzPts val="16000"/>
              <a:buFont typeface="Arial"/>
              <a:buNone/>
              <a:defRPr sz="16000">
                <a:solidFill>
                  <a:schemeClr val="dk1"/>
                </a:solidFill>
              </a:defRPr>
            </a:lvl8pPr>
            <a:lvl9pPr lvl="8" indent="0" algn="ctr">
              <a:spcBef>
                <a:spcPts val="0"/>
              </a:spcBef>
              <a:spcAft>
                <a:spcPts val="0"/>
              </a:spcAft>
              <a:buClr>
                <a:schemeClr val="dk1"/>
              </a:buClr>
              <a:buSzPts val="16000"/>
              <a:buFont typeface="Arial"/>
              <a:buNone/>
              <a:defRPr sz="16000">
                <a:solidFill>
                  <a:schemeClr val="dk1"/>
                </a:solidFill>
              </a:defRPr>
            </a:lvl9pPr>
          </a:lstStyle>
          <a:p>
            <a:endParaRPr/>
          </a:p>
        </p:txBody>
      </p:sp>
      <p:sp>
        <p:nvSpPr>
          <p:cNvPr id="48" name="Shape 48"/>
          <p:cNvSpPr txBox="1">
            <a:spLocks noGrp="1"/>
          </p:cNvSpPr>
          <p:nvPr>
            <p:ph type="body" idx="1"/>
          </p:nvPr>
        </p:nvSpPr>
        <p:spPr>
          <a:xfrm>
            <a:off x="415600" y="4202966"/>
            <a:ext cx="11360700" cy="1734300"/>
          </a:xfrm>
          <a:prstGeom prst="rect">
            <a:avLst/>
          </a:prstGeom>
          <a:noFill/>
          <a:ln>
            <a:noFill/>
          </a:ln>
        </p:spPr>
        <p:txBody>
          <a:bodyPr spcFirstLastPara="1" wrap="square" lIns="91425" tIns="91425" rIns="91425" bIns="91425" anchor="t" anchorCtr="0"/>
          <a:lstStyle>
            <a:lvl1pPr marL="457200" marR="0" lvl="0" indent="-381000" algn="ctr"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ctr"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ctr"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Option1">
  <p:cSld name="Title Slide Option1">
    <p:bg>
      <p:bgPr>
        <a:solidFill>
          <a:schemeClr val="lt2"/>
        </a:solidFill>
        <a:effectLst/>
      </p:bgPr>
    </p:bg>
    <p:spTree>
      <p:nvGrpSpPr>
        <p:cNvPr id="1"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15" name="Google Shape;15;p2"/>
          <p:cNvSpPr txBox="1">
            <a:spLocks noGrp="1"/>
          </p:cNvSpPr>
          <p:nvPr>
            <p:ph type="ctrTitle"/>
          </p:nvPr>
        </p:nvSpPr>
        <p:spPr>
          <a:xfrm>
            <a:off x="630353" y="1680064"/>
            <a:ext cx="4910667" cy="22442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1"/>
              </a:buClr>
              <a:buSzPts val="1400"/>
              <a:buFont typeface="Times New Roman"/>
              <a:buNone/>
              <a:defRPr sz="3800" b="1" i="0" u="none" strike="noStrike" cap="none">
                <a:solidFill>
                  <a:schemeClr val="lt1"/>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 name="Google Shape;16;p2"/>
          <p:cNvSpPr txBox="1">
            <a:spLocks noGrp="1"/>
          </p:cNvSpPr>
          <p:nvPr>
            <p:ph type="subTitle" idx="1"/>
          </p:nvPr>
        </p:nvSpPr>
        <p:spPr>
          <a:xfrm>
            <a:off x="630353" y="4057650"/>
            <a:ext cx="4529667" cy="1466850"/>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17" name="Google Shape;17;p2"/>
          <p:cNvSpPr txBox="1">
            <a:spLocks noGrp="1"/>
          </p:cNvSpPr>
          <p:nvPr>
            <p:ph type="body" idx="2"/>
          </p:nvPr>
        </p:nvSpPr>
        <p:spPr>
          <a:xfrm>
            <a:off x="630353" y="6265863"/>
            <a:ext cx="5283200"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FFFFFF"/>
              </a:buClr>
              <a:buSzPts val="1400"/>
              <a:buFont typeface="Arial"/>
              <a:buNone/>
              <a:defRPr sz="1800" b="0" i="0" u="none" strike="noStrike" cap="none">
                <a:solidFill>
                  <a:srgbClr val="FFFFFF"/>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 name="Google Shape;18;p2"/>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00000"/>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0" name="Google Shape;20;p2"/>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21" name="Google Shape;21;p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418606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Option2">
  <p:cSld name="Title Slide Option2">
    <p:bg>
      <p:bgPr>
        <a:solidFill>
          <a:schemeClr val="lt1"/>
        </a:solidFill>
        <a:effectLst/>
      </p:bgPr>
    </p:bg>
    <p:spTree>
      <p:nvGrpSpPr>
        <p:cNvPr id="1" name="Shape 22"/>
        <p:cNvGrpSpPr/>
        <p:nvPr/>
      </p:nvGrpSpPr>
      <p:grpSpPr>
        <a:xfrm>
          <a:off x="0" y="0"/>
          <a:ext cx="0" cy="0"/>
          <a:chOff x="0" y="0"/>
          <a:chExt cx="0" cy="0"/>
        </a:xfrm>
      </p:grpSpPr>
      <p:sp>
        <p:nvSpPr>
          <p:cNvPr id="23" name="Google Shape;23;p3"/>
          <p:cNvSpPr txBox="1">
            <a:spLocks noGrp="1"/>
          </p:cNvSpPr>
          <p:nvPr>
            <p:ph type="ctrTitle"/>
          </p:nvPr>
        </p:nvSpPr>
        <p:spPr>
          <a:xfrm>
            <a:off x="630353" y="1681201"/>
            <a:ext cx="4978400" cy="2063261"/>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chemeClr val="lt2"/>
              </a:buClr>
              <a:buSzPts val="1400"/>
              <a:buFont typeface="Times New Roman"/>
              <a:buNone/>
              <a:defRPr sz="38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 name="Google Shape;24;p3"/>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25" name="Google Shape;25;p3"/>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Google Shape;26;p3"/>
          <p:cNvSpPr>
            <a:spLocks noGrp="1"/>
          </p:cNvSpPr>
          <p:nvPr>
            <p:ph type="pic" idx="3"/>
          </p:nvPr>
        </p:nvSpPr>
        <p:spPr>
          <a:xfrm>
            <a:off x="6108699"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7" name="Google Shape;27;p3"/>
          <p:cNvPicPr preferRelativeResize="0"/>
          <p:nvPr/>
        </p:nvPicPr>
        <p:blipFill rotWithShape="1">
          <a:blip r:embed="rId2">
            <a:alphaModFix/>
          </a:blip>
          <a:srcRect/>
          <a:stretch/>
        </p:blipFill>
        <p:spPr>
          <a:xfrm>
            <a:off x="613833" y="409107"/>
            <a:ext cx="1148400" cy="813600"/>
          </a:xfrm>
          <a:prstGeom prst="rect">
            <a:avLst/>
          </a:prstGeom>
          <a:noFill/>
          <a:ln>
            <a:noFill/>
          </a:ln>
        </p:spPr>
      </p:pic>
      <p:sp>
        <p:nvSpPr>
          <p:cNvPr id="28" name="Google Shape;28;p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29" name="Google Shape;29;p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0" name="Google Shape;30;p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61202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Option3">
  <p:cSld name="Title Slide Option3">
    <p:bg>
      <p:bgPr>
        <a:solidFill>
          <a:srgbClr val="595959"/>
        </a:solidFill>
        <a:effectLst/>
      </p:bgPr>
    </p:bg>
    <p:spTree>
      <p:nvGrpSpPr>
        <p:cNvPr id="1" name="Shape 31"/>
        <p:cNvGrpSpPr/>
        <p:nvPr/>
      </p:nvGrpSpPr>
      <p:grpSpPr>
        <a:xfrm>
          <a:off x="0" y="0"/>
          <a:ext cx="0" cy="0"/>
          <a:chOff x="0" y="0"/>
          <a:chExt cx="0" cy="0"/>
        </a:xfrm>
      </p:grpSpPr>
      <p:pic>
        <p:nvPicPr>
          <p:cNvPr id="32" name="Google Shape;32;p4"/>
          <p:cNvPicPr preferRelativeResize="0"/>
          <p:nvPr/>
        </p:nvPicPr>
        <p:blipFill rotWithShape="1">
          <a:blip r:embed="rId2">
            <a:alphaModFix/>
          </a:blip>
          <a:srcRect/>
          <a:stretch/>
        </p:blipFill>
        <p:spPr>
          <a:xfrm>
            <a:off x="613833" y="409958"/>
            <a:ext cx="1147212" cy="810530"/>
          </a:xfrm>
          <a:prstGeom prst="rect">
            <a:avLst/>
          </a:prstGeom>
          <a:noFill/>
          <a:ln>
            <a:noFill/>
          </a:ln>
        </p:spPr>
      </p:pic>
      <p:sp>
        <p:nvSpPr>
          <p:cNvPr id="33" name="Google Shape;33;p4"/>
          <p:cNvSpPr txBox="1">
            <a:spLocks noGrp="1"/>
          </p:cNvSpPr>
          <p:nvPr>
            <p:ph type="ctrTitle"/>
          </p:nvPr>
        </p:nvSpPr>
        <p:spPr>
          <a:xfrm>
            <a:off x="630353" y="1681200"/>
            <a:ext cx="4978400" cy="1977536"/>
          </a:xfrm>
          <a:prstGeom prst="rect">
            <a:avLst/>
          </a:prstGeom>
          <a:noFill/>
          <a:ln>
            <a:noFill/>
          </a:ln>
        </p:spPr>
        <p:txBody>
          <a:bodyPr spcFirstLastPara="1" wrap="square" lIns="91425" tIns="91425" rIns="91425" bIns="91425" anchor="t" anchorCtr="0">
            <a:noAutofit/>
          </a:bodyPr>
          <a:lstStyle>
            <a:lvl1pPr marL="0" marR="0" lvl="0" indent="0" algn="l" rtl="0">
              <a:lnSpc>
                <a:spcPct val="110526"/>
              </a:lnSpc>
              <a:spcBef>
                <a:spcPts val="0"/>
              </a:spcBef>
              <a:spcAft>
                <a:spcPts val="0"/>
              </a:spcAft>
              <a:buClr>
                <a:srgbClr val="FFFFFF"/>
              </a:buClr>
              <a:buSzPts val="1400"/>
              <a:buFont typeface="Times New Roman"/>
              <a:buNone/>
              <a:defRPr sz="38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4" name="Google Shape;34;p4"/>
          <p:cNvSpPr txBox="1">
            <a:spLocks noGrp="1"/>
          </p:cNvSpPr>
          <p:nvPr>
            <p:ph type="subTitle" idx="1"/>
          </p:nvPr>
        </p:nvSpPr>
        <p:spPr>
          <a:xfrm>
            <a:off x="628654" y="4057201"/>
            <a:ext cx="4592145" cy="1130791"/>
          </a:xfrm>
          <a:prstGeom prst="rect">
            <a:avLst/>
          </a:prstGeom>
          <a:noFill/>
          <a:ln>
            <a:noFill/>
          </a:ln>
        </p:spPr>
        <p:txBody>
          <a:bodyPr spcFirstLastPara="1" wrap="square" lIns="91425" tIns="91425" rIns="91425" bIns="91425" anchor="t" anchorCtr="0">
            <a:noAutofit/>
          </a:bodyPr>
          <a:lstStyle>
            <a:lvl1pPr marL="0" marR="0" lvl="0" indent="0" algn="l" rtl="0">
              <a:lnSpc>
                <a:spcPct val="133333"/>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endParaRPr/>
          </a:p>
        </p:txBody>
      </p:sp>
      <p:sp>
        <p:nvSpPr>
          <p:cNvPr id="35" name="Google Shape;35;p4"/>
          <p:cNvSpPr txBox="1">
            <a:spLocks noGrp="1"/>
          </p:cNvSpPr>
          <p:nvPr>
            <p:ph type="body" idx="2"/>
          </p:nvPr>
        </p:nvSpPr>
        <p:spPr>
          <a:xfrm>
            <a:off x="626150" y="6265863"/>
            <a:ext cx="5287404" cy="2857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lt1"/>
              </a:buClr>
              <a:buSzPts val="1400"/>
              <a:buFont typeface="Arial"/>
              <a:buNone/>
              <a:defRPr sz="1800" b="0" i="0" u="none" strike="noStrike" cap="none">
                <a:solidFill>
                  <a:schemeClr val="lt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 name="Google Shape;36;p4"/>
          <p:cNvSpPr>
            <a:spLocks noGrp="1"/>
          </p:cNvSpPr>
          <p:nvPr>
            <p:ph type="pic" idx="3"/>
          </p:nvPr>
        </p:nvSpPr>
        <p:spPr>
          <a:xfrm>
            <a:off x="6108701" y="0"/>
            <a:ext cx="60832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 name="Google Shape;37;p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38" name="Google Shape;38;p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39" name="Google Shape;39;p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755708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rgbClr val="FFFFFF"/>
        </a:solidFill>
        <a:effectLst/>
      </p:bgPr>
    </p:bg>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5981100" y="1332225"/>
            <a:ext cx="5587014" cy="393450"/>
          </a:xfrm>
          <a:prstGeom prst="rect">
            <a:avLst/>
          </a:prstGeom>
          <a:noFill/>
          <a:ln>
            <a:noFill/>
          </a:ln>
        </p:spPr>
        <p:txBody>
          <a:bodyPr spcFirstLastPara="1" wrap="square" lIns="91425" tIns="91425" rIns="91425" bIns="91425" anchor="b" anchorCtr="0">
            <a:noAutofit/>
          </a:bodyPr>
          <a:lstStyle>
            <a:lvl1pPr marL="0" marR="0" lvl="0" indent="0" algn="l" rtl="0">
              <a:lnSpc>
                <a:spcPct val="107692"/>
              </a:lnSpc>
              <a:spcBef>
                <a:spcPts val="0"/>
              </a:spcBef>
              <a:spcAft>
                <a:spcPts val="0"/>
              </a:spcAft>
              <a:buClr>
                <a:schemeClr val="dk2"/>
              </a:buClr>
              <a:buSzPts val="1400"/>
              <a:buFont typeface="Times New Roman"/>
              <a:buNone/>
              <a:defRPr sz="2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Google Shape;42;p5"/>
          <p:cNvSpPr txBox="1">
            <a:spLocks noGrp="1"/>
          </p:cNvSpPr>
          <p:nvPr>
            <p:ph type="body" idx="1"/>
          </p:nvPr>
        </p:nvSpPr>
        <p:spPr>
          <a:xfrm>
            <a:off x="5977055" y="2000250"/>
            <a:ext cx="5591058" cy="31130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6666"/>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30200" algn="l" rtl="0">
              <a:lnSpc>
                <a:spcPct val="112500"/>
              </a:lnSpc>
              <a:spcBef>
                <a:spcPts val="600"/>
              </a:spcBef>
              <a:spcAft>
                <a:spcPts val="0"/>
              </a:spcAft>
              <a:buClr>
                <a:schemeClr val="lt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 name="Google Shape;43;p5"/>
          <p:cNvSpPr>
            <a:spLocks noGrp="1"/>
          </p:cNvSpPr>
          <p:nvPr>
            <p:ph type="pic" idx="2"/>
          </p:nvPr>
        </p:nvSpPr>
        <p:spPr>
          <a:xfrm>
            <a:off x="1" y="0"/>
            <a:ext cx="5168899"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Google Shape;44;p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24170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Introduction">
  <p:cSld name="Introduction">
    <p:bg>
      <p:bgPr>
        <a:solidFill>
          <a:schemeClr val="lt2"/>
        </a:solidFill>
        <a:effectLst/>
      </p:bgPr>
    </p:bg>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630793" y="418050"/>
            <a:ext cx="4783668"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rgbClr val="FFFFFF"/>
              </a:buClr>
              <a:buSzPts val="1400"/>
              <a:buFont typeface="Times New Roman"/>
              <a:buNone/>
              <a:defRPr sz="3600" b="1" i="0" u="none" strike="noStrike" cap="none">
                <a:solidFill>
                  <a:srgbClr val="FFFFFF"/>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8" name="Google Shape;48;p6"/>
          <p:cNvSpPr txBox="1">
            <a:spLocks noGrp="1"/>
          </p:cNvSpPr>
          <p:nvPr>
            <p:ph type="body" idx="1"/>
          </p:nvPr>
        </p:nvSpPr>
        <p:spPr>
          <a:xfrm>
            <a:off x="625090" y="2085975"/>
            <a:ext cx="4711701"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1111"/>
              </a:lnSpc>
              <a:spcBef>
                <a:spcPts val="0"/>
              </a:spcBef>
              <a:spcAft>
                <a:spcPts val="0"/>
              </a:spcAft>
              <a:buClr>
                <a:schemeClr val="dk1"/>
              </a:buClr>
              <a:buSzPts val="1400"/>
              <a:buFont typeface="Arial"/>
              <a:buNone/>
              <a:defRPr sz="1800" b="0" i="0" u="none" strike="noStrike" cap="none">
                <a:solidFill>
                  <a:srgbClr val="FFFFFF"/>
                </a:solidFill>
                <a:latin typeface="Arial"/>
                <a:ea typeface="Arial"/>
                <a:cs typeface="Arial"/>
                <a:sym typeface="Arial"/>
              </a:defRPr>
            </a:lvl1pPr>
            <a:lvl2pPr marL="914400" marR="0" lvl="1" indent="-304800" algn="l" rtl="0">
              <a:lnSpc>
                <a:spcPct val="133333"/>
              </a:lnSpc>
              <a:spcBef>
                <a:spcPts val="1701"/>
              </a:spcBef>
              <a:spcAft>
                <a:spcPts val="0"/>
              </a:spcAft>
              <a:buClr>
                <a:schemeClr val="lt2"/>
              </a:buClr>
              <a:buSzPts val="1200"/>
              <a:buFont typeface="Arial"/>
              <a:buChar char="•"/>
              <a:defRPr sz="1200" b="0" i="1" u="none" strike="noStrike" cap="none">
                <a:solidFill>
                  <a:schemeClr val="lt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6"/>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50" name="Google Shape;50;p6"/>
          <p:cNvPicPr preferRelativeResize="0"/>
          <p:nvPr/>
        </p:nvPicPr>
        <p:blipFill rotWithShape="1">
          <a:blip r:embed="rId2">
            <a:alphaModFix/>
          </a:blip>
          <a:srcRect/>
          <a:stretch/>
        </p:blipFill>
        <p:spPr>
          <a:xfrm>
            <a:off x="623888" y="6375599"/>
            <a:ext cx="927787" cy="281275"/>
          </a:xfrm>
          <a:prstGeom prst="rect">
            <a:avLst/>
          </a:prstGeom>
          <a:noFill/>
          <a:ln>
            <a:noFill/>
          </a:ln>
        </p:spPr>
      </p:pic>
      <p:sp>
        <p:nvSpPr>
          <p:cNvPr id="51" name="Google Shape;51;p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52" name="Google Shape;52;p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53" name="Google Shape;53;p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12040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Divider Option 1">
  <p:cSld name="Divider Option 1">
    <p:bg>
      <p:bgPr>
        <a:blipFill rotWithShape="1">
          <a:blip r:embed="rId2">
            <a:alphaModFix/>
          </a:blip>
          <a:stretch>
            <a:fillRect l="-16997" r="-16998"/>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 name="Google Shape;56;p7"/>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881075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Divider Option 2">
  <p:cSld name="Divider Option 2">
    <p:bg>
      <p:bgPr>
        <a:blipFill rotWithShape="1">
          <a:blip r:embed="rId2">
            <a:alphaModFix/>
          </a:blip>
          <a:stretch>
            <a:fillRect l="-30997" r="-30995"/>
          </a:stretch>
        </a:blipFill>
        <a:effectLst/>
      </p:bgPr>
    </p:bg>
    <p:spTree>
      <p:nvGrpSpPr>
        <p:cNvPr id="1" name="Shape 57"/>
        <p:cNvGrpSpPr/>
        <p:nvPr/>
      </p:nvGrpSpPr>
      <p:grpSpPr>
        <a:xfrm>
          <a:off x="0" y="0"/>
          <a:ext cx="0" cy="0"/>
          <a:chOff x="0" y="0"/>
          <a:chExt cx="0" cy="0"/>
        </a:xfrm>
      </p:grpSpPr>
      <p:sp>
        <p:nvSpPr>
          <p:cNvPr id="58" name="Google Shape;58;p8"/>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 name="Google Shape;59;p8"/>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8423424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Divider Option 3">
  <p:cSld name="Divider Option 3">
    <p:bg>
      <p:bgPr>
        <a:blipFill rotWithShape="1">
          <a:blip r:embed="rId2">
            <a:alphaModFix/>
          </a:blip>
          <a:stretch>
            <a:fillRect l="-37997" r="-37997"/>
          </a:stretch>
        </a:blipFill>
        <a:effectLst/>
      </p:bgPr>
    </p:bg>
    <p:spTree>
      <p:nvGrpSpPr>
        <p:cNvPr id="1" name="Shape 60"/>
        <p:cNvGrpSpPr/>
        <p:nvPr/>
      </p:nvGrpSpPr>
      <p:grpSpPr>
        <a:xfrm>
          <a:off x="0" y="0"/>
          <a:ext cx="0" cy="0"/>
          <a:chOff x="0" y="0"/>
          <a:chExt cx="0" cy="0"/>
        </a:xfrm>
      </p:grpSpPr>
      <p:sp>
        <p:nvSpPr>
          <p:cNvPr id="61" name="Google Shape;61;p9"/>
          <p:cNvSpPr/>
          <p:nvPr/>
        </p:nvSpPr>
        <p:spPr>
          <a:xfrm>
            <a:off x="3491400" y="784495"/>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2" name="Google Shape;62;p9"/>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681673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15600" y="2867800"/>
            <a:ext cx="11360700" cy="11223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4800"/>
              <a:buFont typeface="Arial"/>
              <a:buNone/>
              <a:defRPr sz="4800">
                <a:solidFill>
                  <a:schemeClr val="dk1"/>
                </a:solidFill>
              </a:defRPr>
            </a:lvl2pPr>
            <a:lvl3pPr lvl="2" indent="0" algn="ctr">
              <a:spcBef>
                <a:spcPts val="0"/>
              </a:spcBef>
              <a:spcAft>
                <a:spcPts val="0"/>
              </a:spcAft>
              <a:buClr>
                <a:schemeClr val="dk1"/>
              </a:buClr>
              <a:buSzPts val="4800"/>
              <a:buFont typeface="Arial"/>
              <a:buNone/>
              <a:defRPr sz="4800">
                <a:solidFill>
                  <a:schemeClr val="dk1"/>
                </a:solidFill>
              </a:defRPr>
            </a:lvl3pPr>
            <a:lvl4pPr lvl="3" indent="0" algn="ctr">
              <a:spcBef>
                <a:spcPts val="0"/>
              </a:spcBef>
              <a:spcAft>
                <a:spcPts val="0"/>
              </a:spcAft>
              <a:buClr>
                <a:schemeClr val="dk1"/>
              </a:buClr>
              <a:buSzPts val="4800"/>
              <a:buFont typeface="Arial"/>
              <a:buNone/>
              <a:defRPr sz="4800">
                <a:solidFill>
                  <a:schemeClr val="dk1"/>
                </a:solidFill>
              </a:defRPr>
            </a:lvl4pPr>
            <a:lvl5pPr lvl="4" indent="0" algn="ctr">
              <a:spcBef>
                <a:spcPts val="0"/>
              </a:spcBef>
              <a:spcAft>
                <a:spcPts val="0"/>
              </a:spcAft>
              <a:buClr>
                <a:schemeClr val="dk1"/>
              </a:buClr>
              <a:buSzPts val="4800"/>
              <a:buFont typeface="Arial"/>
              <a:buNone/>
              <a:defRPr sz="4800">
                <a:solidFill>
                  <a:schemeClr val="dk1"/>
                </a:solidFill>
              </a:defRPr>
            </a:lvl5pPr>
            <a:lvl6pPr lvl="5" indent="0" algn="ctr">
              <a:spcBef>
                <a:spcPts val="0"/>
              </a:spcBef>
              <a:spcAft>
                <a:spcPts val="0"/>
              </a:spcAft>
              <a:buClr>
                <a:schemeClr val="dk1"/>
              </a:buClr>
              <a:buSzPts val="4800"/>
              <a:buFont typeface="Arial"/>
              <a:buNone/>
              <a:defRPr sz="4800">
                <a:solidFill>
                  <a:schemeClr val="dk1"/>
                </a:solidFill>
              </a:defRPr>
            </a:lvl6pPr>
            <a:lvl7pPr lvl="6" indent="0" algn="ctr">
              <a:spcBef>
                <a:spcPts val="0"/>
              </a:spcBef>
              <a:spcAft>
                <a:spcPts val="0"/>
              </a:spcAft>
              <a:buClr>
                <a:schemeClr val="dk1"/>
              </a:buClr>
              <a:buSzPts val="4800"/>
              <a:buFont typeface="Arial"/>
              <a:buNone/>
              <a:defRPr sz="4800">
                <a:solidFill>
                  <a:schemeClr val="dk1"/>
                </a:solidFill>
              </a:defRPr>
            </a:lvl7pPr>
            <a:lvl8pPr lvl="7" indent="0" algn="ctr">
              <a:spcBef>
                <a:spcPts val="0"/>
              </a:spcBef>
              <a:spcAft>
                <a:spcPts val="0"/>
              </a:spcAft>
              <a:buClr>
                <a:schemeClr val="dk1"/>
              </a:buClr>
              <a:buSzPts val="4800"/>
              <a:buFont typeface="Arial"/>
              <a:buNone/>
              <a:defRPr sz="4800">
                <a:solidFill>
                  <a:schemeClr val="dk1"/>
                </a:solidFill>
              </a:defRPr>
            </a:lvl8pPr>
            <a:lvl9pPr lvl="8" indent="0" algn="ctr">
              <a:spcBef>
                <a:spcPts val="0"/>
              </a:spcBef>
              <a:spcAft>
                <a:spcPts val="0"/>
              </a:spcAft>
              <a:buClr>
                <a:schemeClr val="dk1"/>
              </a:buClr>
              <a:buSzPts val="4800"/>
              <a:buFont typeface="Arial"/>
              <a:buNone/>
              <a:defRPr sz="4800">
                <a:solidFill>
                  <a:schemeClr val="dk1"/>
                </a:solidFill>
              </a:defRPr>
            </a:lvl9pPr>
          </a:lstStyle>
          <a:p>
            <a:endParaRPr/>
          </a:p>
        </p:txBody>
      </p:sp>
      <p:sp>
        <p:nvSpPr>
          <p:cNvPr id="17" name="Shape 17"/>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Divider Option 4">
  <p:cSld name="Divider Option 4">
    <p:bg>
      <p:bgPr>
        <a:blipFill rotWithShape="1">
          <a:blip r:embed="rId2">
            <a:alphaModFix/>
          </a:blip>
          <a:stretch>
            <a:fillRect l="-27998" r="-27998"/>
          </a:stretch>
        </a:blipFill>
        <a:effectLst/>
      </p:bgPr>
    </p:bg>
    <p:spTree>
      <p:nvGrpSpPr>
        <p:cNvPr id="1" name="Shape 63"/>
        <p:cNvGrpSpPr/>
        <p:nvPr/>
      </p:nvGrpSpPr>
      <p:grpSpPr>
        <a:xfrm>
          <a:off x="0" y="0"/>
          <a:ext cx="0" cy="0"/>
          <a:chOff x="0" y="0"/>
          <a:chExt cx="0" cy="0"/>
        </a:xfrm>
      </p:grpSpPr>
      <p:sp>
        <p:nvSpPr>
          <p:cNvPr id="64" name="Google Shape;64;p10"/>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5" name="Google Shape;65;p10"/>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796863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Divider Option 5">
  <p:cSld name="Divider Option 5">
    <p:bg>
      <p:bgPr>
        <a:blipFill rotWithShape="1">
          <a:blip r:embed="rId2">
            <a:alphaModFix/>
          </a:blip>
          <a:stretch>
            <a:fillRect l="-11999" r="-11997"/>
          </a:stretch>
        </a:blipFill>
        <a:effectLst/>
      </p:bgPr>
    </p:bg>
    <p:spTree>
      <p:nvGrpSpPr>
        <p:cNvPr id="1" name="Shape 66"/>
        <p:cNvGrpSpPr/>
        <p:nvPr/>
      </p:nvGrpSpPr>
      <p:grpSpPr>
        <a:xfrm>
          <a:off x="0" y="0"/>
          <a:ext cx="0" cy="0"/>
          <a:chOff x="0" y="0"/>
          <a:chExt cx="0" cy="0"/>
        </a:xfrm>
      </p:grpSpPr>
      <p:sp>
        <p:nvSpPr>
          <p:cNvPr id="67" name="Google Shape;67;p11"/>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8" name="Google Shape;68;p11"/>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698792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Divider Option 6">
  <p:cSld name="Divider Option 6">
    <p:bg>
      <p:bgPr>
        <a:blipFill rotWithShape="1">
          <a:blip r:embed="rId2">
            <a:alphaModFix/>
          </a:blip>
          <a:stretch>
            <a:fillRect l="-10999" r="-10999"/>
          </a:stretch>
        </a:blipFill>
        <a:effectLst/>
      </p:bgPr>
    </p:bg>
    <p:spTree>
      <p:nvGrpSpPr>
        <p:cNvPr id="1" name="Shape 69"/>
        <p:cNvGrpSpPr/>
        <p:nvPr/>
      </p:nvGrpSpPr>
      <p:grpSpPr>
        <a:xfrm>
          <a:off x="0" y="0"/>
          <a:ext cx="0" cy="0"/>
          <a:chOff x="0" y="0"/>
          <a:chExt cx="0" cy="0"/>
        </a:xfrm>
      </p:grpSpPr>
      <p:sp>
        <p:nvSpPr>
          <p:cNvPr id="70" name="Google Shape;70;p12"/>
          <p:cNvSpPr/>
          <p:nvPr/>
        </p:nvSpPr>
        <p:spPr>
          <a:xfrm>
            <a:off x="3492800" y="784570"/>
            <a:ext cx="5209200" cy="5422209"/>
          </a:xfrm>
          <a:custGeom>
            <a:avLst/>
            <a:gdLst/>
            <a:ahLst/>
            <a:cxnLst/>
            <a:rect l="l" t="t" r="r" b="b"/>
            <a:pathLst>
              <a:path w="120000" h="120000" extrusionOk="0">
                <a:moveTo>
                  <a:pt x="116779" y="73492"/>
                </a:moveTo>
                <a:cubicBezTo>
                  <a:pt x="119504" y="63571"/>
                  <a:pt x="120000" y="53492"/>
                  <a:pt x="118017" y="44285"/>
                </a:cubicBezTo>
                <a:cubicBezTo>
                  <a:pt x="117357" y="41190"/>
                  <a:pt x="116366" y="38095"/>
                  <a:pt x="115127" y="35238"/>
                </a:cubicBezTo>
                <a:cubicBezTo>
                  <a:pt x="108107" y="19285"/>
                  <a:pt x="92085" y="7380"/>
                  <a:pt x="72181" y="3333"/>
                </a:cubicBezTo>
                <a:cubicBezTo>
                  <a:pt x="55746" y="0"/>
                  <a:pt x="38981" y="2698"/>
                  <a:pt x="25189" y="10952"/>
                </a:cubicBezTo>
                <a:cubicBezTo>
                  <a:pt x="16434" y="16190"/>
                  <a:pt x="9745" y="22936"/>
                  <a:pt x="5863" y="30396"/>
                </a:cubicBezTo>
                <a:cubicBezTo>
                  <a:pt x="1486" y="38809"/>
                  <a:pt x="0" y="49523"/>
                  <a:pt x="1486" y="61507"/>
                </a:cubicBezTo>
                <a:cubicBezTo>
                  <a:pt x="2477" y="68333"/>
                  <a:pt x="4294" y="75079"/>
                  <a:pt x="7102" y="81349"/>
                </a:cubicBezTo>
                <a:cubicBezTo>
                  <a:pt x="7102" y="81428"/>
                  <a:pt x="7102" y="81428"/>
                  <a:pt x="7102" y="81428"/>
                </a:cubicBezTo>
                <a:cubicBezTo>
                  <a:pt x="13131" y="95158"/>
                  <a:pt x="22876" y="105793"/>
                  <a:pt x="35182" y="112063"/>
                </a:cubicBezTo>
                <a:cubicBezTo>
                  <a:pt x="49635" y="119444"/>
                  <a:pt x="65822" y="120000"/>
                  <a:pt x="80770" y="113730"/>
                </a:cubicBezTo>
                <a:cubicBezTo>
                  <a:pt x="98279" y="106507"/>
                  <a:pt x="111741" y="91428"/>
                  <a:pt x="116779" y="73492"/>
                </a:cubicBezTo>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 name="Google Shape;71;p12"/>
          <p:cNvSpPr txBox="1">
            <a:spLocks noGrp="1"/>
          </p:cNvSpPr>
          <p:nvPr>
            <p:ph type="ctrTitle"/>
          </p:nvPr>
        </p:nvSpPr>
        <p:spPr>
          <a:xfrm>
            <a:off x="3671248" y="2973675"/>
            <a:ext cx="4831307" cy="1044000"/>
          </a:xfrm>
          <a:prstGeom prst="rect">
            <a:avLst/>
          </a:prstGeom>
          <a:noFill/>
          <a:ln>
            <a:noFill/>
          </a:ln>
        </p:spPr>
        <p:txBody>
          <a:bodyPr spcFirstLastPara="1" wrap="square" lIns="91425" tIns="91425" rIns="91425" bIns="91425" anchor="ctr" anchorCtr="0">
            <a:noAutofit/>
          </a:bodyPr>
          <a:lstStyle>
            <a:lvl1pPr marL="0" marR="0" lvl="0" indent="0" algn="ctr" rtl="0">
              <a:lnSpc>
                <a:spcPct val="105882"/>
              </a:lnSpc>
              <a:spcBef>
                <a:spcPts val="0"/>
              </a:spcBef>
              <a:spcAft>
                <a:spcPts val="0"/>
              </a:spcAft>
              <a:buClr>
                <a:schemeClr val="dk2"/>
              </a:buClr>
              <a:buSzPts val="1400"/>
              <a:buFont typeface="Times New Roman"/>
              <a:buNone/>
              <a:defRPr sz="34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9377279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Statement and Image  Option1">
  <p:cSld name="Statement and Image  Option1">
    <p:bg>
      <p:bgPr>
        <a:solidFill>
          <a:schemeClr val="lt1"/>
        </a:solidFill>
        <a:effectLst/>
      </p:bgPr>
    </p:bg>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630793"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4" name="Google Shape;74;p13"/>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 name="Google Shape;75;p13"/>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6" name="Google Shape;76;p13"/>
          <p:cNvPicPr preferRelativeResize="0"/>
          <p:nvPr/>
        </p:nvPicPr>
        <p:blipFill rotWithShape="1">
          <a:blip r:embed="rId2">
            <a:alphaModFix/>
          </a:blip>
          <a:srcRect/>
          <a:stretch/>
        </p:blipFill>
        <p:spPr>
          <a:xfrm>
            <a:off x="623888" y="6376789"/>
            <a:ext cx="926438" cy="282488"/>
          </a:xfrm>
          <a:prstGeom prst="rect">
            <a:avLst/>
          </a:prstGeom>
          <a:noFill/>
          <a:ln>
            <a:noFill/>
          </a:ln>
        </p:spPr>
      </p:pic>
      <p:sp>
        <p:nvSpPr>
          <p:cNvPr id="77" name="Google Shape;77;p1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78" name="Google Shape;78;p13"/>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79" name="Google Shape;79;p1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93810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tatement and Image Option2">
  <p:cSld name="Statement and Image Option2">
    <p:bg>
      <p:bgPr>
        <a:solidFill>
          <a:schemeClr val="lt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630792" y="418050"/>
            <a:ext cx="59602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2" name="Google Shape;82;p14"/>
          <p:cNvSpPr txBox="1">
            <a:spLocks noGrp="1"/>
          </p:cNvSpPr>
          <p:nvPr>
            <p:ph type="body" idx="1"/>
          </p:nvPr>
        </p:nvSpPr>
        <p:spPr>
          <a:xfrm>
            <a:off x="630792" y="1695450"/>
            <a:ext cx="6015565"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Google Shape;83;p14"/>
          <p:cNvSpPr>
            <a:spLocks noGrp="1"/>
          </p:cNvSpPr>
          <p:nvPr>
            <p:ph type="pic" idx="2"/>
          </p:nvPr>
        </p:nvSpPr>
        <p:spPr>
          <a:xfrm>
            <a:off x="7835901" y="0"/>
            <a:ext cx="43561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84" name="Google Shape;84;p14"/>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85" name="Google Shape;85;p1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86" name="Google Shape;86;p14"/>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87" name="Google Shape;87;p1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5213907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tatement and Image Option3">
  <p:cSld name="Statement and Image Option3">
    <p:bg>
      <p:bgPr>
        <a:solidFill>
          <a:srgbClr val="FFFFFF"/>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630792" y="418050"/>
            <a:ext cx="490821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0" name="Google Shape;90;p15"/>
          <p:cNvSpPr txBox="1">
            <a:spLocks noGrp="1"/>
          </p:cNvSpPr>
          <p:nvPr>
            <p:ph type="body" idx="1"/>
          </p:nvPr>
        </p:nvSpPr>
        <p:spPr>
          <a:xfrm>
            <a:off x="630792" y="1695450"/>
            <a:ext cx="4908217"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1" name="Google Shape;91;p15"/>
          <p:cNvSpPr>
            <a:spLocks noGrp="1"/>
          </p:cNvSpPr>
          <p:nvPr>
            <p:ph type="pic" idx="2"/>
          </p:nvPr>
        </p:nvSpPr>
        <p:spPr>
          <a:xfrm>
            <a:off x="6108701" y="0"/>
            <a:ext cx="60833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2" name="Google Shape;92;p15"/>
          <p:cNvSpPr txBox="1">
            <a:spLocks noGrp="1"/>
          </p:cNvSpPr>
          <p:nvPr>
            <p:ph type="body" idx="3"/>
          </p:nvPr>
        </p:nvSpPr>
        <p:spPr>
          <a:xfrm>
            <a:off x="634692" y="5838825"/>
            <a:ext cx="4904317"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3" name="Google Shape;93;p15"/>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94" name="Google Shape;94;p1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95" name="Google Shape;95;p15"/>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96" name="Google Shape;96;p1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992474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tatement and Image Option4">
  <p:cSld name="Statement and Image Option4">
    <p:bg>
      <p:bgPr>
        <a:solidFill>
          <a:srgbClr val="FFFFFF"/>
        </a:solidFill>
        <a:effectLst/>
      </p:bgPr>
    </p:bg>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630791" y="418050"/>
            <a:ext cx="6023700"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9" name="Google Shape;99;p16"/>
          <p:cNvSpPr txBox="1">
            <a:spLocks noGrp="1"/>
          </p:cNvSpPr>
          <p:nvPr>
            <p:ph type="body" idx="1"/>
          </p:nvPr>
        </p:nvSpPr>
        <p:spPr>
          <a:xfrm>
            <a:off x="630791" y="1695450"/>
            <a:ext cx="602370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0" name="Google Shape;100;p16"/>
          <p:cNvSpPr>
            <a:spLocks noGrp="1"/>
          </p:cNvSpPr>
          <p:nvPr>
            <p:ph type="pic" idx="2"/>
          </p:nvPr>
        </p:nvSpPr>
        <p:spPr>
          <a:xfrm>
            <a:off x="782320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1" name="Google Shape;101;p16"/>
          <p:cNvSpPr txBox="1">
            <a:spLocks noGrp="1"/>
          </p:cNvSpPr>
          <p:nvPr>
            <p:ph type="body" idx="3"/>
          </p:nvPr>
        </p:nvSpPr>
        <p:spPr>
          <a:xfrm>
            <a:off x="634692" y="5838825"/>
            <a:ext cx="4775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8181"/>
              </a:lnSpc>
              <a:spcBef>
                <a:spcPts val="0"/>
              </a:spcBef>
              <a:spcAft>
                <a:spcPts val="0"/>
              </a:spcAft>
              <a:buClr>
                <a:schemeClr val="dk2"/>
              </a:buClr>
              <a:buSzPts val="1400"/>
              <a:buFont typeface="Arial"/>
              <a:buNone/>
              <a:defRPr sz="1100" b="0"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02" name="Google Shape;102;p16"/>
          <p:cNvPicPr preferRelativeResize="0"/>
          <p:nvPr/>
        </p:nvPicPr>
        <p:blipFill rotWithShape="1">
          <a:blip r:embed="rId2">
            <a:alphaModFix/>
          </a:blip>
          <a:srcRect/>
          <a:stretch/>
        </p:blipFill>
        <p:spPr>
          <a:xfrm>
            <a:off x="622609" y="6376789"/>
            <a:ext cx="926438" cy="282488"/>
          </a:xfrm>
          <a:prstGeom prst="rect">
            <a:avLst/>
          </a:prstGeom>
          <a:noFill/>
          <a:ln>
            <a:noFill/>
          </a:ln>
        </p:spPr>
      </p:pic>
      <p:sp>
        <p:nvSpPr>
          <p:cNvPr id="103" name="Google Shape;103;p1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04" name="Google Shape;104;p16"/>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5" name="Google Shape;105;p1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258284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tatement and Image Option5">
  <p:cSld name="Statement and Image Option5">
    <p:bg>
      <p:bgPr>
        <a:solidFill>
          <a:srgbClr val="FFFFFF"/>
        </a:solidFill>
        <a:effectLst/>
      </p:bgPr>
    </p:bg>
    <p:spTree>
      <p:nvGrpSpPr>
        <p:cNvPr id="1" name="Shape 106"/>
        <p:cNvGrpSpPr/>
        <p:nvPr/>
      </p:nvGrpSpPr>
      <p:grpSpPr>
        <a:xfrm>
          <a:off x="0" y="0"/>
          <a:ext cx="0" cy="0"/>
          <a:chOff x="0" y="0"/>
          <a:chExt cx="0" cy="0"/>
        </a:xfrm>
      </p:grpSpPr>
      <p:sp>
        <p:nvSpPr>
          <p:cNvPr id="107" name="Google Shape;107;p17"/>
          <p:cNvSpPr txBox="1">
            <a:spLocks noGrp="1"/>
          </p:cNvSpPr>
          <p:nvPr>
            <p:ph type="title"/>
          </p:nvPr>
        </p:nvSpPr>
        <p:spPr>
          <a:xfrm>
            <a:off x="4931832" y="418050"/>
            <a:ext cx="6620597" cy="1144958"/>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8" name="Google Shape;108;p17"/>
          <p:cNvSpPr txBox="1">
            <a:spLocks noGrp="1"/>
          </p:cNvSpPr>
          <p:nvPr>
            <p:ph type="body" idx="1"/>
          </p:nvPr>
        </p:nvSpPr>
        <p:spPr>
          <a:xfrm>
            <a:off x="4931834" y="1695450"/>
            <a:ext cx="6636280"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9" name="Google Shape;109;p17"/>
          <p:cNvSpPr>
            <a:spLocks noGrp="1"/>
          </p:cNvSpPr>
          <p:nvPr>
            <p:ph type="pic" idx="2"/>
          </p:nvPr>
        </p:nvSpPr>
        <p:spPr>
          <a:xfrm>
            <a:off x="0" y="0"/>
            <a:ext cx="4368800" cy="68580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0" name="Google Shape;110;p1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11" name="Google Shape;111;p17"/>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12" name="Google Shape;112;p1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250544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tatement and Image Option6">
  <p:cSld name="Statement and Image Option6">
    <p:bg>
      <p:bgPr>
        <a:solidFill>
          <a:srgbClr val="FFFFFF"/>
        </a:solidFill>
        <a:effectLst/>
      </p:bgPr>
    </p:bg>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623888" y="418051"/>
            <a:ext cx="10942105" cy="8487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15" name="Google Shape;115;p18"/>
          <p:cNvSpPr txBox="1">
            <a:spLocks noGrp="1"/>
          </p:cNvSpPr>
          <p:nvPr>
            <p:ph type="body" idx="1"/>
          </p:nvPr>
        </p:nvSpPr>
        <p:spPr>
          <a:xfrm>
            <a:off x="623888" y="1433513"/>
            <a:ext cx="6833129" cy="3124201"/>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rgbClr val="000000"/>
                </a:solidFill>
                <a:latin typeface="Arial"/>
                <a:ea typeface="Arial"/>
                <a:cs typeface="Arial"/>
                <a:sym typeface="Arial"/>
              </a:defRPr>
            </a:lvl1pPr>
            <a:lvl2pPr marL="914400" marR="0" lvl="1" indent="-228600" algn="l" rtl="0">
              <a:lnSpc>
                <a:spcPct val="133333"/>
              </a:lnSpc>
              <a:spcBef>
                <a:spcPts val="1701"/>
              </a:spcBef>
              <a:spcAft>
                <a:spcPts val="0"/>
              </a:spcAft>
              <a:buClr>
                <a:schemeClr val="lt2"/>
              </a:buClr>
              <a:buSzPts val="1800"/>
              <a:buFont typeface="Arial"/>
              <a:buNone/>
              <a:defRPr sz="1200" b="0" i="1"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 name="Google Shape;116;p18"/>
          <p:cNvSpPr>
            <a:spLocks noGrp="1"/>
          </p:cNvSpPr>
          <p:nvPr>
            <p:ph type="pic" idx="2"/>
          </p:nvPr>
        </p:nvSpPr>
        <p:spPr>
          <a:xfrm>
            <a:off x="8136130" y="1433513"/>
            <a:ext cx="3416300" cy="452437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172727"/>
              </a:lnSpc>
              <a:spcBef>
                <a:spcPts val="0"/>
              </a:spcBef>
              <a:spcAft>
                <a:spcPts val="0"/>
              </a:spcAft>
              <a:buClr>
                <a:schemeClr val="dk1"/>
              </a:buClr>
              <a:buSzPts val="1400"/>
              <a:buFont typeface="Arial"/>
              <a:buNone/>
              <a:defRPr sz="11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17" name="Google Shape;117;p18"/>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18" name="Google Shape;118;p18"/>
          <p:cNvSpPr txBox="1">
            <a:spLocks noGrp="1"/>
          </p:cNvSpPr>
          <p:nvPr>
            <p:ph type="body" idx="3"/>
          </p:nvPr>
        </p:nvSpPr>
        <p:spPr>
          <a:xfrm>
            <a:off x="7023100" y="6172202"/>
            <a:ext cx="4529329" cy="202486"/>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19" name="Google Shape;119;p18"/>
          <p:cNvPicPr preferRelativeResize="0"/>
          <p:nvPr/>
        </p:nvPicPr>
        <p:blipFill rotWithShape="1">
          <a:blip r:embed="rId2">
            <a:alphaModFix/>
          </a:blip>
          <a:srcRect/>
          <a:stretch/>
        </p:blipFill>
        <p:spPr>
          <a:xfrm>
            <a:off x="621993" y="6374687"/>
            <a:ext cx="926438" cy="282488"/>
          </a:xfrm>
          <a:prstGeom prst="rect">
            <a:avLst/>
          </a:prstGeom>
          <a:noFill/>
          <a:ln>
            <a:noFill/>
          </a:ln>
        </p:spPr>
      </p:pic>
      <p:sp>
        <p:nvSpPr>
          <p:cNvPr id="120" name="Google Shape;120;p1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1" name="Google Shape;121;p18"/>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22" name="Google Shape;122;p1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9893118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tatement Option 1">
  <p:cSld name="Statement Option 1">
    <p:bg>
      <p:bgPr>
        <a:solidFill>
          <a:schemeClr val="lt2"/>
        </a:solidFill>
        <a:effectLst/>
      </p:bgPr>
    </p:bg>
    <p:spTree>
      <p:nvGrpSpPr>
        <p:cNvPr id="1" name="Shape 123"/>
        <p:cNvGrpSpPr/>
        <p:nvPr/>
      </p:nvGrpSpPr>
      <p:grpSpPr>
        <a:xfrm>
          <a:off x="0" y="0"/>
          <a:ext cx="0" cy="0"/>
          <a:chOff x="0" y="0"/>
          <a:chExt cx="0" cy="0"/>
        </a:xfrm>
      </p:grpSpPr>
      <p:pic>
        <p:nvPicPr>
          <p:cNvPr id="124" name="Google Shape;124;p19"/>
          <p:cNvPicPr preferRelativeResize="0"/>
          <p:nvPr/>
        </p:nvPicPr>
        <p:blipFill rotWithShape="1">
          <a:blip r:embed="rId2">
            <a:alphaModFix/>
          </a:blip>
          <a:srcRect t="5771" b="5310"/>
          <a:stretch/>
        </p:blipFill>
        <p:spPr>
          <a:xfrm>
            <a:off x="2453100" y="0"/>
            <a:ext cx="7549200" cy="6858000"/>
          </a:xfrm>
          <a:prstGeom prst="rect">
            <a:avLst/>
          </a:prstGeom>
          <a:noFill/>
          <a:ln>
            <a:noFill/>
          </a:ln>
        </p:spPr>
      </p:pic>
      <p:sp>
        <p:nvSpPr>
          <p:cNvPr id="125" name="Google Shape;125;p19"/>
          <p:cNvSpPr txBox="1">
            <a:spLocks noGrp="1"/>
          </p:cNvSpPr>
          <p:nvPr>
            <p:ph type="ctrTitle"/>
          </p:nvPr>
        </p:nvSpPr>
        <p:spPr>
          <a:xfrm>
            <a:off x="2688608" y="2759846"/>
            <a:ext cx="7110485" cy="1338309"/>
          </a:xfrm>
          <a:prstGeom prst="rect">
            <a:avLst/>
          </a:prstGeom>
          <a:noFill/>
          <a:ln>
            <a:noFill/>
          </a:ln>
        </p:spPr>
        <p:txBody>
          <a:bodyPr spcFirstLastPara="1" wrap="square" lIns="91425" tIns="91425" rIns="91425" bIns="91425" anchor="ctr" anchorCtr="0">
            <a:noAutofit/>
          </a:bodyPr>
          <a:lstStyle>
            <a:lvl1pPr marL="0" marR="0" lvl="0" indent="0" algn="ctr" rtl="0">
              <a:lnSpc>
                <a:spcPct val="111111"/>
              </a:lnSpc>
              <a:spcBef>
                <a:spcPts val="0"/>
              </a:spcBef>
              <a:spcAft>
                <a:spcPts val="0"/>
              </a:spcAft>
              <a:buClr>
                <a:schemeClr val="lt2"/>
              </a:buClr>
              <a:buSzPts val="1400"/>
              <a:buFont typeface="Times New Roman"/>
              <a:buNone/>
              <a:defRPr sz="3600" b="1" i="0" u="none" strike="noStrike" cap="none">
                <a:solidFill>
                  <a:schemeClr val="lt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pic>
        <p:nvPicPr>
          <p:cNvPr id="126" name="Google Shape;126;p19"/>
          <p:cNvPicPr preferRelativeResize="0"/>
          <p:nvPr/>
        </p:nvPicPr>
        <p:blipFill rotWithShape="1">
          <a:blip r:embed="rId3">
            <a:alphaModFix/>
          </a:blip>
          <a:srcRect/>
          <a:stretch/>
        </p:blipFill>
        <p:spPr>
          <a:xfrm>
            <a:off x="623888" y="6375599"/>
            <a:ext cx="927787" cy="281275"/>
          </a:xfrm>
          <a:prstGeom prst="rect">
            <a:avLst/>
          </a:prstGeom>
          <a:noFill/>
          <a:ln>
            <a:noFill/>
          </a:ln>
        </p:spPr>
      </p:pic>
      <p:sp>
        <p:nvSpPr>
          <p:cNvPr id="127" name="Google Shape;127;p1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rgbClr val="FFFFFF"/>
                </a:solidFill>
                <a:latin typeface="Arial"/>
                <a:ea typeface="Arial"/>
                <a:cs typeface="Arial"/>
                <a:sym typeface="Arial"/>
              </a:defRPr>
            </a:lvl1pPr>
            <a:lvl2pPr marL="0" marR="0" lvl="1" indent="0" algn="l" rtl="0">
              <a:spcBef>
                <a:spcPts val="0"/>
              </a:spcBef>
              <a:buNone/>
              <a:defRPr sz="800" b="1">
                <a:solidFill>
                  <a:srgbClr val="FFFFFF"/>
                </a:solidFill>
                <a:latin typeface="Arial"/>
                <a:ea typeface="Arial"/>
                <a:cs typeface="Arial"/>
                <a:sym typeface="Arial"/>
              </a:defRPr>
            </a:lvl2pPr>
            <a:lvl3pPr marL="0" marR="0" lvl="2" indent="0" algn="l" rtl="0">
              <a:spcBef>
                <a:spcPts val="0"/>
              </a:spcBef>
              <a:buNone/>
              <a:defRPr sz="800" b="1">
                <a:solidFill>
                  <a:srgbClr val="FFFFFF"/>
                </a:solidFill>
                <a:latin typeface="Arial"/>
                <a:ea typeface="Arial"/>
                <a:cs typeface="Arial"/>
                <a:sym typeface="Arial"/>
              </a:defRPr>
            </a:lvl3pPr>
            <a:lvl4pPr marL="0" marR="0" lvl="3" indent="0" algn="l" rtl="0">
              <a:spcBef>
                <a:spcPts val="0"/>
              </a:spcBef>
              <a:buNone/>
              <a:defRPr sz="800" b="1">
                <a:solidFill>
                  <a:srgbClr val="FFFFFF"/>
                </a:solidFill>
                <a:latin typeface="Arial"/>
                <a:ea typeface="Arial"/>
                <a:cs typeface="Arial"/>
                <a:sym typeface="Arial"/>
              </a:defRPr>
            </a:lvl4pPr>
            <a:lvl5pPr marL="0" marR="0" lvl="4" indent="0" algn="l" rtl="0">
              <a:spcBef>
                <a:spcPts val="0"/>
              </a:spcBef>
              <a:buNone/>
              <a:defRPr sz="800" b="1">
                <a:solidFill>
                  <a:srgbClr val="FFFFFF"/>
                </a:solidFill>
                <a:latin typeface="Arial"/>
                <a:ea typeface="Arial"/>
                <a:cs typeface="Arial"/>
                <a:sym typeface="Arial"/>
              </a:defRPr>
            </a:lvl5pPr>
            <a:lvl6pPr marL="0" marR="0" lvl="5" indent="0" algn="l" rtl="0">
              <a:spcBef>
                <a:spcPts val="0"/>
              </a:spcBef>
              <a:buNone/>
              <a:defRPr sz="800" b="1">
                <a:solidFill>
                  <a:srgbClr val="FFFFFF"/>
                </a:solidFill>
                <a:latin typeface="Arial"/>
                <a:ea typeface="Arial"/>
                <a:cs typeface="Arial"/>
                <a:sym typeface="Arial"/>
              </a:defRPr>
            </a:lvl6pPr>
            <a:lvl7pPr marL="0" marR="0" lvl="6" indent="0" algn="l" rtl="0">
              <a:spcBef>
                <a:spcPts val="0"/>
              </a:spcBef>
              <a:buNone/>
              <a:defRPr sz="800" b="1">
                <a:solidFill>
                  <a:srgbClr val="FFFFFF"/>
                </a:solidFill>
                <a:latin typeface="Arial"/>
                <a:ea typeface="Arial"/>
                <a:cs typeface="Arial"/>
                <a:sym typeface="Arial"/>
              </a:defRPr>
            </a:lvl7pPr>
            <a:lvl8pPr marL="0" marR="0" lvl="7" indent="0" algn="l" rtl="0">
              <a:spcBef>
                <a:spcPts val="0"/>
              </a:spcBef>
              <a:buNone/>
              <a:defRPr sz="800" b="1">
                <a:solidFill>
                  <a:srgbClr val="FFFFFF"/>
                </a:solidFill>
                <a:latin typeface="Arial"/>
                <a:ea typeface="Arial"/>
                <a:cs typeface="Arial"/>
                <a:sym typeface="Arial"/>
              </a:defRPr>
            </a:lvl8pPr>
            <a:lvl9pPr marL="0" marR="0" lvl="8" indent="0" algn="l" rtl="0">
              <a:spcBef>
                <a:spcPts val="0"/>
              </a:spcBef>
              <a:buNone/>
              <a:defRPr sz="800" b="1">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28" name="Google Shape;128;p19"/>
          <p:cNvCxnSpPr/>
          <p:nvPr/>
        </p:nvCxnSpPr>
        <p:spPr>
          <a:xfrm>
            <a:off x="11342478" y="6520020"/>
            <a:ext cx="0" cy="86400"/>
          </a:xfrm>
          <a:prstGeom prst="straightConnector1">
            <a:avLst/>
          </a:prstGeom>
          <a:noFill/>
          <a:ln w="9525" cap="flat" cmpd="sng">
            <a:solidFill>
              <a:srgbClr val="FFFFFF"/>
            </a:solidFill>
            <a:prstDash val="solid"/>
            <a:round/>
            <a:headEnd type="none" w="sm" len="sm"/>
            <a:tailEnd type="none" w="sm" len="sm"/>
          </a:ln>
        </p:spPr>
      </p:cxnSp>
      <p:sp>
        <p:nvSpPr>
          <p:cNvPr id="129" name="Google Shape;129;p1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rgbClr val="FFFFFF"/>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333103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0" name="Shape 20"/>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Statement Option 4">
  <p:cSld name="Statement Option 4">
    <p:bg>
      <p:bgPr>
        <a:solidFill>
          <a:schemeClr val="accent1"/>
        </a:solidFill>
        <a:effectLst/>
      </p:bgPr>
    </p:bg>
    <p:spTree>
      <p:nvGrpSpPr>
        <p:cNvPr id="1" name="Shape 130"/>
        <p:cNvGrpSpPr/>
        <p:nvPr/>
      </p:nvGrpSpPr>
      <p:grpSpPr>
        <a:xfrm>
          <a:off x="0" y="0"/>
          <a:ext cx="0" cy="0"/>
          <a:chOff x="0" y="0"/>
          <a:chExt cx="0" cy="0"/>
        </a:xfrm>
      </p:grpSpPr>
      <p:pic>
        <p:nvPicPr>
          <p:cNvPr id="131" name="Google Shape;131;p20"/>
          <p:cNvPicPr preferRelativeResize="0"/>
          <p:nvPr/>
        </p:nvPicPr>
        <p:blipFill rotWithShape="1">
          <a:blip r:embed="rId2">
            <a:alphaModFix/>
          </a:blip>
          <a:srcRect t="5771" b="5310"/>
          <a:stretch/>
        </p:blipFill>
        <p:spPr>
          <a:xfrm>
            <a:off x="2390192" y="0"/>
            <a:ext cx="7549200" cy="6858000"/>
          </a:xfrm>
          <a:prstGeom prst="rect">
            <a:avLst/>
          </a:prstGeom>
          <a:noFill/>
          <a:ln>
            <a:noFill/>
          </a:ln>
        </p:spPr>
      </p:pic>
      <p:sp>
        <p:nvSpPr>
          <p:cNvPr id="132" name="Google Shape;132;p20"/>
          <p:cNvSpPr txBox="1">
            <a:spLocks noGrp="1"/>
          </p:cNvSpPr>
          <p:nvPr>
            <p:ph type="ctrTitle"/>
          </p:nvPr>
        </p:nvSpPr>
        <p:spPr>
          <a:xfrm>
            <a:off x="2579426" y="2389032"/>
            <a:ext cx="7206019" cy="1644743"/>
          </a:xfrm>
          <a:prstGeom prst="rect">
            <a:avLst/>
          </a:prstGeom>
          <a:noFill/>
          <a:ln>
            <a:noFill/>
          </a:ln>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dk2"/>
              </a:buClr>
              <a:buSzPts val="1400"/>
              <a:buFont typeface="Times New Roman"/>
              <a:buNone/>
              <a:defRPr sz="3600" b="1" i="1"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3" name="Google Shape;133;p20"/>
          <p:cNvSpPr txBox="1">
            <a:spLocks noGrp="1"/>
          </p:cNvSpPr>
          <p:nvPr>
            <p:ph type="body" idx="1"/>
          </p:nvPr>
        </p:nvSpPr>
        <p:spPr>
          <a:xfrm>
            <a:off x="2715904" y="4179106"/>
            <a:ext cx="6933064" cy="366713"/>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34" name="Google Shape;134;p20"/>
          <p:cNvPicPr preferRelativeResize="0"/>
          <p:nvPr/>
        </p:nvPicPr>
        <p:blipFill rotWithShape="1">
          <a:blip r:embed="rId3">
            <a:alphaModFix/>
          </a:blip>
          <a:srcRect/>
          <a:stretch/>
        </p:blipFill>
        <p:spPr>
          <a:xfrm>
            <a:off x="622609" y="6376789"/>
            <a:ext cx="926438" cy="282488"/>
          </a:xfrm>
          <a:prstGeom prst="rect">
            <a:avLst/>
          </a:prstGeom>
          <a:noFill/>
          <a:ln>
            <a:noFill/>
          </a:ln>
        </p:spPr>
      </p:pic>
      <p:sp>
        <p:nvSpPr>
          <p:cNvPr id="135" name="Google Shape;135;p2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cxnSp>
        <p:nvCxnSpPr>
          <p:cNvPr id="136" name="Google Shape;136;p20"/>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37" name="Google Shape;137;p2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0866163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roduct Page">
  <p:cSld name="Product Page">
    <p:bg>
      <p:bgPr>
        <a:solidFill>
          <a:srgbClr val="FFFFFF"/>
        </a:solidFill>
        <a:effectLst/>
      </p:bgPr>
    </p:bg>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623888" y="417601"/>
            <a:ext cx="8037512" cy="525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40" name="Google Shape;140;p21"/>
          <p:cNvSpPr/>
          <p:nvPr/>
        </p:nvSpPr>
        <p:spPr>
          <a:xfrm>
            <a:off x="623888" y="1752601"/>
            <a:ext cx="6577012" cy="4467224"/>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21"/>
          <p:cNvSpPr txBox="1">
            <a:spLocks noGrp="1"/>
          </p:cNvSpPr>
          <p:nvPr>
            <p:ph type="body" idx="1"/>
          </p:nvPr>
        </p:nvSpPr>
        <p:spPr>
          <a:xfrm>
            <a:off x="1014761" y="1943100"/>
            <a:ext cx="5716240" cy="3162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384"/>
              </a:lnSpc>
              <a:spcBef>
                <a:spcPts val="0"/>
              </a:spcBef>
              <a:spcAft>
                <a:spcPts val="0"/>
              </a:spcAft>
              <a:buClr>
                <a:srgbClr val="FFFFFF"/>
              </a:buClr>
              <a:buSzPts val="1400"/>
              <a:buFont typeface="Arial"/>
              <a:buNone/>
              <a:defRPr sz="1300" b="0" i="0" u="none" strike="noStrike" cap="none">
                <a:solidFill>
                  <a:srgbClr val="FFFFFF"/>
                </a:solidFill>
                <a:latin typeface="Arial"/>
                <a:ea typeface="Arial"/>
                <a:cs typeface="Arial"/>
                <a:sym typeface="Arial"/>
              </a:defRPr>
            </a:lvl1pPr>
            <a:lvl2pPr marL="914400" marR="0" lvl="1" indent="-292100" algn="l" rtl="0">
              <a:lnSpc>
                <a:spcPct val="130000"/>
              </a:lnSpc>
              <a:spcBef>
                <a:spcPts val="0"/>
              </a:spcBef>
              <a:spcAft>
                <a:spcPts val="0"/>
              </a:spcAft>
              <a:buClr>
                <a:schemeClr val="lt2"/>
              </a:buClr>
              <a:buSzPts val="1000"/>
              <a:buFont typeface="Arial"/>
              <a:buChar char="•"/>
              <a:defRPr sz="1000" b="0" i="0" u="none" strike="noStrike" cap="none">
                <a:solidFill>
                  <a:schemeClr val="lt1"/>
                </a:solidFill>
                <a:latin typeface="Arial"/>
                <a:ea typeface="Arial"/>
                <a:cs typeface="Arial"/>
                <a:sym typeface="Arial"/>
              </a:defRPr>
            </a:lvl2pPr>
            <a:lvl3pPr marL="1371600" marR="0" lvl="2" indent="-292100" algn="l" rtl="0">
              <a:lnSpc>
                <a:spcPct val="130000"/>
              </a:lnSpc>
              <a:spcBef>
                <a:spcPts val="567"/>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2" name="Google Shape;142;p21"/>
          <p:cNvSpPr/>
          <p:nvPr/>
        </p:nvSpPr>
        <p:spPr>
          <a:xfrm>
            <a:off x="7432907" y="3324225"/>
            <a:ext cx="4128828" cy="2895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21"/>
          <p:cNvSpPr>
            <a:spLocks noGrp="1"/>
          </p:cNvSpPr>
          <p:nvPr>
            <p:ph type="pic" idx="2"/>
          </p:nvPr>
        </p:nvSpPr>
        <p:spPr>
          <a:xfrm>
            <a:off x="7432906" y="1752601"/>
            <a:ext cx="4128000" cy="1571624"/>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 name="Google Shape;144;p21"/>
          <p:cNvSpPr txBox="1">
            <a:spLocks noGrp="1"/>
          </p:cNvSpPr>
          <p:nvPr>
            <p:ph type="body" idx="3"/>
          </p:nvPr>
        </p:nvSpPr>
        <p:spPr>
          <a:xfrm>
            <a:off x="7618626" y="3457575"/>
            <a:ext cx="3675080" cy="239077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600"/>
              </a:spcBef>
              <a:spcAft>
                <a:spcPts val="0"/>
              </a:spcAft>
              <a:buClr>
                <a:schemeClr val="lt2"/>
              </a:buClr>
              <a:buSzPts val="1400"/>
              <a:buFont typeface="Arial"/>
              <a:buNone/>
              <a:defRPr sz="900" b="1" i="0" u="none" strike="noStrike" cap="none">
                <a:solidFill>
                  <a:schemeClr val="lt2"/>
                </a:solidFill>
                <a:latin typeface="Arial"/>
                <a:ea typeface="Arial"/>
                <a:cs typeface="Arial"/>
                <a:sym typeface="Arial"/>
              </a:defRPr>
            </a:lvl1pPr>
            <a:lvl2pPr marL="914400" marR="0" lvl="1" indent="-285750" algn="l" rtl="0">
              <a:lnSpc>
                <a:spcPct val="122222"/>
              </a:lnSpc>
              <a:spcBef>
                <a:spcPts val="600"/>
              </a:spcBef>
              <a:spcAft>
                <a:spcPts val="0"/>
              </a:spcAft>
              <a:buClr>
                <a:schemeClr val="dk2"/>
              </a:buClr>
              <a:buSzPts val="900"/>
              <a:buFont typeface="Arial"/>
              <a:buChar char="•"/>
              <a:defRPr sz="900" b="0" i="0" u="none" strike="noStrike" cap="none">
                <a:solidFill>
                  <a:schemeClr val="lt2"/>
                </a:solidFill>
                <a:latin typeface="Arial"/>
                <a:ea typeface="Arial"/>
                <a:cs typeface="Arial"/>
                <a:sym typeface="Arial"/>
              </a:defRPr>
            </a:lvl2pPr>
            <a:lvl3pPr marL="1371600" marR="0" lvl="2" indent="-292100" algn="l" rtl="0">
              <a:lnSpc>
                <a:spcPct val="130000"/>
              </a:lnSpc>
              <a:spcBef>
                <a:spcPts val="0"/>
              </a:spcBef>
              <a:spcAft>
                <a:spcPts val="0"/>
              </a:spcAft>
              <a:buClr>
                <a:schemeClr val="accent4"/>
              </a:buClr>
              <a:buSzPts val="1000"/>
              <a:buFont typeface="Arial"/>
              <a:buChar char="‒"/>
              <a:defRPr sz="1000" b="0" i="0" u="none" strike="noStrike" cap="none">
                <a:solidFill>
                  <a:schemeClr val="lt1"/>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1"/>
                </a:solidFill>
                <a:latin typeface="Arial"/>
                <a:ea typeface="Arial"/>
                <a:cs typeface="Arial"/>
                <a:sym typeface="Arial"/>
              </a:defRPr>
            </a:lvl4pPr>
            <a:lvl5pPr marL="2286000" marR="0" lvl="4" indent="-292100" algn="l" rtl="0">
              <a:lnSpc>
                <a:spcPct val="130000"/>
              </a:lnSpc>
              <a:spcBef>
                <a:spcPts val="567"/>
              </a:spcBef>
              <a:spcAft>
                <a:spcPts val="0"/>
              </a:spcAft>
              <a:buClr>
                <a:schemeClr val="lt1"/>
              </a:buClr>
              <a:buSzPts val="1000"/>
              <a:buFont typeface="Arial"/>
              <a:buChar char="»"/>
              <a:defRPr sz="1000" b="0" i="0" u="none" strike="noStrike" cap="none">
                <a:solidFill>
                  <a:schemeClr val="lt1"/>
                </a:solidFill>
                <a:latin typeface="Arial"/>
                <a:ea typeface="Arial"/>
                <a:cs typeface="Arial"/>
                <a:sym typeface="Arial"/>
              </a:defRPr>
            </a:lvl5pPr>
            <a:lvl6pPr marL="2743200" marR="0" lvl="5" indent="-355600" algn="l" rtl="0">
              <a:spcBef>
                <a:spcPts val="567"/>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 name="Google Shape;145;p21"/>
          <p:cNvSpPr txBox="1">
            <a:spLocks noGrp="1"/>
          </p:cNvSpPr>
          <p:nvPr>
            <p:ph type="body" idx="4"/>
          </p:nvPr>
        </p:nvSpPr>
        <p:spPr>
          <a:xfrm>
            <a:off x="627835" y="1076325"/>
            <a:ext cx="8033565" cy="4000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1"/>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 name="Google Shape;147;p2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48" name="Google Shape;148;p2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1568980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se study Option1">
  <p:cSld name="Case study Option1">
    <p:bg>
      <p:bgPr>
        <a:solidFill>
          <a:srgbClr val="FFFFFF"/>
        </a:solidFill>
        <a:effectLst/>
      </p:bgPr>
    </p:bg>
    <p:spTree>
      <p:nvGrpSpPr>
        <p:cNvPr id="1" name="Shape 149"/>
        <p:cNvGrpSpPr/>
        <p:nvPr/>
      </p:nvGrpSpPr>
      <p:grpSpPr>
        <a:xfrm>
          <a:off x="0" y="0"/>
          <a:ext cx="0" cy="0"/>
          <a:chOff x="0" y="0"/>
          <a:chExt cx="0" cy="0"/>
        </a:xfrm>
      </p:grpSpPr>
      <p:sp>
        <p:nvSpPr>
          <p:cNvPr id="150" name="Google Shape;150;p22"/>
          <p:cNvSpPr/>
          <p:nvPr/>
        </p:nvSpPr>
        <p:spPr>
          <a:xfrm>
            <a:off x="4459558" y="1409700"/>
            <a:ext cx="7099300" cy="46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22"/>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22"/>
          <p:cNvSpPr txBox="1">
            <a:spLocks noGrp="1"/>
          </p:cNvSpPr>
          <p:nvPr>
            <p:ph type="title"/>
          </p:nvPr>
        </p:nvSpPr>
        <p:spPr>
          <a:xfrm>
            <a:off x="635039" y="417601"/>
            <a:ext cx="8189912"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53" name="Google Shape;153;p22"/>
          <p:cNvSpPr txBox="1">
            <a:spLocks noGrp="1"/>
          </p:cNvSpPr>
          <p:nvPr>
            <p:ph type="body" idx="1"/>
          </p:nvPr>
        </p:nvSpPr>
        <p:spPr>
          <a:xfrm>
            <a:off x="4710569" y="1437716"/>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 name="Google Shape;154;p22"/>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 name="Google Shape;155;p22"/>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 name="Google Shape;156;p22"/>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 name="Google Shape;157;p22"/>
          <p:cNvSpPr>
            <a:spLocks noGrp="1"/>
          </p:cNvSpPr>
          <p:nvPr>
            <p:ph type="pic" idx="5"/>
          </p:nvPr>
        </p:nvSpPr>
        <p:spPr>
          <a:xfrm>
            <a:off x="9091960"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 name="Google Shape;158;p2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9" name="Google Shape;159;p22"/>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30645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se study Option2">
  <p:cSld name="Case study Option2">
    <p:bg>
      <p:bgPr>
        <a:solidFill>
          <a:srgbClr val="FFFFFF"/>
        </a:solidFill>
        <a:effectLst/>
      </p:bgPr>
    </p:bg>
    <p:spTree>
      <p:nvGrpSpPr>
        <p:cNvPr id="1" name="Shape 160"/>
        <p:cNvGrpSpPr/>
        <p:nvPr/>
      </p:nvGrpSpPr>
      <p:grpSpPr>
        <a:xfrm>
          <a:off x="0" y="0"/>
          <a:ext cx="0" cy="0"/>
          <a:chOff x="0" y="0"/>
          <a:chExt cx="0" cy="0"/>
        </a:xfrm>
      </p:grpSpPr>
      <p:sp>
        <p:nvSpPr>
          <p:cNvPr id="161" name="Google Shape;161;p23"/>
          <p:cNvSpPr/>
          <p:nvPr/>
        </p:nvSpPr>
        <p:spPr>
          <a:xfrm>
            <a:off x="4459558" y="1409700"/>
            <a:ext cx="7099300"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23"/>
          <p:cNvSpPr/>
          <p:nvPr/>
        </p:nvSpPr>
        <p:spPr>
          <a:xfrm>
            <a:off x="4459558" y="1872629"/>
            <a:ext cx="7099300" cy="409954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23"/>
          <p:cNvSpPr txBox="1">
            <a:spLocks noGrp="1"/>
          </p:cNvSpPr>
          <p:nvPr>
            <p:ph type="title"/>
          </p:nvPr>
        </p:nvSpPr>
        <p:spPr>
          <a:xfrm>
            <a:off x="630793" y="417601"/>
            <a:ext cx="8106500" cy="545247"/>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64" name="Google Shape;164;p23"/>
          <p:cNvSpPr txBox="1">
            <a:spLocks noGrp="1"/>
          </p:cNvSpPr>
          <p:nvPr>
            <p:ph type="body" idx="1"/>
          </p:nvPr>
        </p:nvSpPr>
        <p:spPr>
          <a:xfrm>
            <a:off x="4710569" y="1447241"/>
            <a:ext cx="6645088" cy="428625"/>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4999"/>
              </a:lnSpc>
              <a:spcBef>
                <a:spcPts val="0"/>
              </a:spcBef>
              <a:spcAft>
                <a:spcPts val="0"/>
              </a:spcAft>
              <a:buClr>
                <a:schemeClr val="lt2"/>
              </a:buClr>
              <a:buSzPts val="1400"/>
              <a:buFont typeface="Arial"/>
              <a:buNone/>
              <a:defRPr sz="2000" b="1" i="0" u="none" strike="noStrike" cap="none">
                <a:solidFill>
                  <a:schemeClr val="lt2"/>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5" name="Google Shape;165;p23"/>
          <p:cNvSpPr txBox="1">
            <a:spLocks noGrp="1"/>
          </p:cNvSpPr>
          <p:nvPr>
            <p:ph type="body" idx="2"/>
          </p:nvPr>
        </p:nvSpPr>
        <p:spPr>
          <a:xfrm>
            <a:off x="4738208" y="2019300"/>
            <a:ext cx="6490449" cy="36576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0000"/>
              </a:lnSpc>
              <a:spcBef>
                <a:spcPts val="0"/>
              </a:spcBef>
              <a:spcAft>
                <a:spcPts val="0"/>
              </a:spcAft>
              <a:buClr>
                <a:schemeClr val="lt2"/>
              </a:buClr>
              <a:buSzPts val="1400"/>
              <a:buFont typeface="Arial"/>
              <a:buNone/>
              <a:defRPr sz="1000" b="1" i="0" u="none" strike="noStrike" cap="none">
                <a:solidFill>
                  <a:schemeClr val="lt2"/>
                </a:solidFill>
                <a:latin typeface="Arial"/>
                <a:ea typeface="Arial"/>
                <a:cs typeface="Arial"/>
                <a:sym typeface="Arial"/>
              </a:defRPr>
            </a:lvl1pPr>
            <a:lvl2pPr marL="914400" marR="0" lvl="1" indent="-228600" algn="l" rtl="0">
              <a:lnSpc>
                <a:spcPct val="130000"/>
              </a:lnSpc>
              <a:spcBef>
                <a:spcPts val="567"/>
              </a:spcBef>
              <a:spcAft>
                <a:spcPts val="0"/>
              </a:spcAft>
              <a:buClr>
                <a:schemeClr val="lt2"/>
              </a:buClr>
              <a:buSzPts val="1800"/>
              <a:buFont typeface="Arial"/>
              <a:buNone/>
              <a:defRPr sz="1000" b="0" i="0" u="none" strike="noStrike" cap="none">
                <a:solidFill>
                  <a:srgbClr val="000000"/>
                </a:solidFill>
                <a:latin typeface="Arial"/>
                <a:ea typeface="Arial"/>
                <a:cs typeface="Arial"/>
                <a:sym typeface="Arial"/>
              </a:defRPr>
            </a:lvl2pPr>
            <a:lvl3pPr marL="1371600" marR="0" lvl="2" indent="-292100" algn="l" rtl="0">
              <a:lnSpc>
                <a:spcPct val="130000"/>
              </a:lnSpc>
              <a:spcBef>
                <a:spcPts val="567"/>
              </a:spcBef>
              <a:spcAft>
                <a:spcPts val="0"/>
              </a:spcAft>
              <a:buClr>
                <a:schemeClr val="lt2"/>
              </a:buClr>
              <a:buSzPts val="1000"/>
              <a:buFont typeface="Arial"/>
              <a:buChar char="-"/>
              <a:defRPr sz="1000" b="0" i="0" u="none" strike="noStrike" cap="none">
                <a:solidFill>
                  <a:srgbClr val="000000"/>
                </a:solidFill>
                <a:latin typeface="Arial"/>
                <a:ea typeface="Arial"/>
                <a:cs typeface="Arial"/>
                <a:sym typeface="Arial"/>
              </a:defRPr>
            </a:lvl3pPr>
            <a:lvl4pPr marL="1828800" marR="0" lvl="3" indent="-228600" algn="l" rtl="0">
              <a:lnSpc>
                <a:spcPct val="130000"/>
              </a:lnSpc>
              <a:spcBef>
                <a:spcPts val="567"/>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 name="Google Shape;166;p23"/>
          <p:cNvSpPr>
            <a:spLocks noGrp="1"/>
          </p:cNvSpPr>
          <p:nvPr>
            <p:ph type="pic" idx="3"/>
          </p:nvPr>
        </p:nvSpPr>
        <p:spPr>
          <a:xfrm>
            <a:off x="634693" y="1409700"/>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 name="Google Shape;167;p23"/>
          <p:cNvSpPr>
            <a:spLocks noGrp="1"/>
          </p:cNvSpPr>
          <p:nvPr>
            <p:ph type="pic" idx="4"/>
          </p:nvPr>
        </p:nvSpPr>
        <p:spPr>
          <a:xfrm>
            <a:off x="634693" y="3762375"/>
            <a:ext cx="3416300" cy="219075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 name="Google Shape;168;p23"/>
          <p:cNvSpPr>
            <a:spLocks noGrp="1"/>
          </p:cNvSpPr>
          <p:nvPr>
            <p:ph type="pic" idx="5"/>
          </p:nvPr>
        </p:nvSpPr>
        <p:spPr>
          <a:xfrm>
            <a:off x="9080809" y="561976"/>
            <a:ext cx="2476499" cy="466725"/>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75000"/>
              </a:lnSpc>
              <a:spcBef>
                <a:spcPts val="0"/>
              </a:spcBef>
              <a:spcAft>
                <a:spcPts val="0"/>
              </a:spcAft>
              <a:buClr>
                <a:schemeClr val="dk1"/>
              </a:buClr>
              <a:buSzPts val="1400"/>
              <a:buFont typeface="Arial"/>
              <a:buNone/>
              <a:defRPr sz="8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 name="Google Shape;169;p23"/>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0" name="Google Shape;170;p23"/>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451441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FFFFFF"/>
        </a:solidFill>
        <a:effectLst/>
      </p:bgPr>
    </p:bg>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623888" y="417600"/>
            <a:ext cx="10944225" cy="10968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a:off x="623889" y="1704976"/>
            <a:ext cx="8888102" cy="317182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24"/>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75" name="Google Shape;175;p24"/>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5690268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Numbered">
  <p:cSld name="Numbered">
    <p:bg>
      <p:bgPr>
        <a:solidFill>
          <a:srgbClr val="FFFFFF"/>
        </a:solidFill>
        <a:effectLst/>
      </p:bgPr>
    </p:bg>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623888" y="417600"/>
            <a:ext cx="10944225" cy="111592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8" name="Google Shape;178;p25"/>
          <p:cNvSpPr txBox="1">
            <a:spLocks noGrp="1"/>
          </p:cNvSpPr>
          <p:nvPr>
            <p:ph type="body" idx="1"/>
          </p:nvPr>
        </p:nvSpPr>
        <p:spPr>
          <a:xfrm>
            <a:off x="623887" y="1809750"/>
            <a:ext cx="8910405" cy="3781425"/>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22222"/>
              </a:lnSpc>
              <a:spcBef>
                <a:spcPts val="1134"/>
              </a:spcBef>
              <a:spcAft>
                <a:spcPts val="0"/>
              </a:spcAft>
              <a:buClr>
                <a:schemeClr val="dk2"/>
              </a:buClr>
              <a:buSzPts val="1800"/>
              <a:buFont typeface="Times New Roman"/>
              <a:buAutoNum type="arabicPeriod"/>
              <a:defRPr sz="18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rgbClr val="000000"/>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9" name="Google Shape;179;p25"/>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80" name="Google Shape;180;p25"/>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391996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nfographic x3">
  <p:cSld name="Infographic x3">
    <p:bg>
      <p:bgPr>
        <a:solidFill>
          <a:srgbClr val="FFFFFF"/>
        </a:solidFill>
        <a:effectLst/>
      </p:bgPr>
    </p:bg>
    <p:spTree>
      <p:nvGrpSpPr>
        <p:cNvPr id="1" name="Shape 181"/>
        <p:cNvGrpSpPr/>
        <p:nvPr/>
      </p:nvGrpSpPr>
      <p:grpSpPr>
        <a:xfrm>
          <a:off x="0" y="0"/>
          <a:ext cx="0" cy="0"/>
          <a:chOff x="0" y="0"/>
          <a:chExt cx="0" cy="0"/>
        </a:xfrm>
      </p:grpSpPr>
      <p:sp>
        <p:nvSpPr>
          <p:cNvPr id="182" name="Google Shape;182;p26"/>
          <p:cNvSpPr txBox="1">
            <a:spLocks noGrp="1"/>
          </p:cNvSpPr>
          <p:nvPr>
            <p:ph type="title"/>
          </p:nvPr>
        </p:nvSpPr>
        <p:spPr>
          <a:xfrm>
            <a:off x="623888" y="417600"/>
            <a:ext cx="10944225" cy="103020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83" name="Google Shape;183;p26"/>
          <p:cNvSpPr>
            <a:spLocks noGrp="1"/>
          </p:cNvSpPr>
          <p:nvPr>
            <p:ph type="pic" idx="2"/>
          </p:nvPr>
        </p:nvSpPr>
        <p:spPr>
          <a:xfrm>
            <a:off x="1115485"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4" name="Google Shape;184;p26"/>
          <p:cNvSpPr txBox="1">
            <a:spLocks noGrp="1"/>
          </p:cNvSpPr>
          <p:nvPr>
            <p:ph type="body" idx="1"/>
          </p:nvPr>
        </p:nvSpPr>
        <p:spPr>
          <a:xfrm>
            <a:off x="1107018"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lt2"/>
              </a:buClr>
              <a:buSzPts val="1400"/>
              <a:buFont typeface="Arial"/>
              <a:buNone/>
              <a:defRPr sz="1500" b="1" i="0" u="none" strike="noStrike" cap="none">
                <a:solidFill>
                  <a:schemeClr val="lt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5" name="Google Shape;185;p26"/>
          <p:cNvSpPr txBox="1">
            <a:spLocks noGrp="1"/>
          </p:cNvSpPr>
          <p:nvPr>
            <p:ph type="body" idx="3"/>
          </p:nvPr>
        </p:nvSpPr>
        <p:spPr>
          <a:xfrm>
            <a:off x="1115485"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lt2"/>
              </a:buClr>
              <a:buSzPts val="1400"/>
              <a:buFont typeface="Arial"/>
              <a:buNone/>
              <a:defRPr sz="34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6" name="Google Shape;186;p26"/>
          <p:cNvSpPr txBox="1">
            <a:spLocks noGrp="1"/>
          </p:cNvSpPr>
          <p:nvPr>
            <p:ph type="body" idx="4"/>
          </p:nvPr>
        </p:nvSpPr>
        <p:spPr>
          <a:xfrm>
            <a:off x="4718399" y="3924926"/>
            <a:ext cx="2645833" cy="418474"/>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chemeClr val="dk2"/>
              </a:buClr>
              <a:buSzPts val="1400"/>
              <a:buFont typeface="Arial"/>
              <a:buNone/>
              <a:defRPr sz="34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7" name="Google Shape;187;p26"/>
          <p:cNvSpPr txBox="1">
            <a:spLocks noGrp="1"/>
          </p:cNvSpPr>
          <p:nvPr>
            <p:ph type="body" idx="5"/>
          </p:nvPr>
        </p:nvSpPr>
        <p:spPr>
          <a:xfrm>
            <a:off x="8366804" y="3924927"/>
            <a:ext cx="2645833" cy="408949"/>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7647"/>
              </a:lnSpc>
              <a:spcBef>
                <a:spcPts val="0"/>
              </a:spcBef>
              <a:spcAft>
                <a:spcPts val="0"/>
              </a:spcAft>
              <a:buClr>
                <a:srgbClr val="03873A"/>
              </a:buClr>
              <a:buSzPts val="1400"/>
              <a:buFont typeface="Arial"/>
              <a:buNone/>
              <a:defRPr sz="34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8" name="Google Shape;188;p26"/>
          <p:cNvSpPr txBox="1">
            <a:spLocks noGrp="1"/>
          </p:cNvSpPr>
          <p:nvPr>
            <p:ph type="body" idx="6"/>
          </p:nvPr>
        </p:nvSpPr>
        <p:spPr>
          <a:xfrm>
            <a:off x="4721563"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chemeClr val="dk2"/>
              </a:buClr>
              <a:buSzPts val="1400"/>
              <a:buFont typeface="Arial"/>
              <a:buNone/>
              <a:defRPr sz="1500" b="1" i="0" u="none" strike="noStrike" cap="none">
                <a:solidFill>
                  <a:schemeClr val="dk2"/>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 name="Google Shape;189;p26"/>
          <p:cNvSpPr txBox="1">
            <a:spLocks noGrp="1"/>
          </p:cNvSpPr>
          <p:nvPr>
            <p:ph type="body" idx="7"/>
          </p:nvPr>
        </p:nvSpPr>
        <p:spPr>
          <a:xfrm>
            <a:off x="8376065" y="4425950"/>
            <a:ext cx="2654300" cy="979488"/>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3333"/>
              </a:lnSpc>
              <a:spcBef>
                <a:spcPts val="0"/>
              </a:spcBef>
              <a:spcAft>
                <a:spcPts val="0"/>
              </a:spcAft>
              <a:buClr>
                <a:srgbClr val="03873A"/>
              </a:buClr>
              <a:buSzPts val="1400"/>
              <a:buFont typeface="Arial"/>
              <a:buNone/>
              <a:defRPr sz="1500" b="1" i="0" u="none" strike="noStrike" cap="none">
                <a:solidFill>
                  <a:srgbClr val="03873A"/>
                </a:solidFill>
                <a:latin typeface="Arial"/>
                <a:ea typeface="Arial"/>
                <a:cs typeface="Arial"/>
                <a:sym typeface="Arial"/>
              </a:defRPr>
            </a:lvl1pPr>
            <a:lvl2pPr marL="914400" marR="0" lvl="1" indent="-228600" algn="ctr" rtl="0">
              <a:lnSpc>
                <a:spcPct val="110000"/>
              </a:lnSpc>
              <a:spcBef>
                <a:spcPts val="800"/>
              </a:spcBef>
              <a:spcAft>
                <a:spcPts val="0"/>
              </a:spcAft>
              <a:buClr>
                <a:schemeClr val="lt2"/>
              </a:buClr>
              <a:buSzPts val="1800"/>
              <a:buFont typeface="Arial"/>
              <a:buNone/>
              <a:defRPr sz="10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 name="Google Shape;190;p26"/>
          <p:cNvSpPr txBox="1">
            <a:spLocks noGrp="1"/>
          </p:cNvSpPr>
          <p:nvPr>
            <p:ph type="body" idx="8"/>
          </p:nvPr>
        </p:nvSpPr>
        <p:spPr>
          <a:xfrm>
            <a:off x="7023100" y="6172201"/>
            <a:ext cx="4529329" cy="228599"/>
          </a:xfrm>
          <a:prstGeom prst="rect">
            <a:avLst/>
          </a:prstGeom>
          <a:noFill/>
          <a:ln>
            <a:noFill/>
          </a:ln>
        </p:spPr>
        <p:txBody>
          <a:bodyPr spcFirstLastPara="1" wrap="square" lIns="91425" tIns="91425" rIns="91425" bIns="91425" anchor="t" anchorCtr="0">
            <a:noAutofit/>
          </a:bodyPr>
          <a:lstStyle>
            <a:lvl1pPr marL="457200" marR="0" lvl="0" indent="-228600" algn="r" rtl="0">
              <a:lnSpc>
                <a:spcPct val="150000"/>
              </a:lnSpc>
              <a:spcBef>
                <a:spcPts val="0"/>
              </a:spcBef>
              <a:spcAft>
                <a:spcPts val="0"/>
              </a:spcAft>
              <a:buClr>
                <a:schemeClr val="lt2"/>
              </a:buClr>
              <a:buSzPts val="1400"/>
              <a:buFont typeface="Arial"/>
              <a:buNone/>
              <a:defRPr sz="600" b="0"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 name="Google Shape;191;p26"/>
          <p:cNvSpPr>
            <a:spLocks noGrp="1"/>
          </p:cNvSpPr>
          <p:nvPr>
            <p:ph type="pic" idx="9"/>
          </p:nvPr>
        </p:nvSpPr>
        <p:spPr>
          <a:xfrm>
            <a:off x="47168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2" name="Google Shape;192;p26"/>
          <p:cNvSpPr>
            <a:spLocks noGrp="1"/>
          </p:cNvSpPr>
          <p:nvPr>
            <p:ph type="pic" idx="13"/>
          </p:nvPr>
        </p:nvSpPr>
        <p:spPr>
          <a:xfrm>
            <a:off x="8374414" y="2514601"/>
            <a:ext cx="2645833" cy="1319213"/>
          </a:xfrm>
          <a:prstGeom prst="rect">
            <a:avLst/>
          </a:prstGeom>
          <a:solidFill>
            <a:srgbClr val="BBBBBB"/>
          </a:solidFill>
          <a:ln>
            <a:noFill/>
          </a:ln>
        </p:spPr>
        <p:txBody>
          <a:bodyPr spcFirstLastPara="1" wrap="square" lIns="91425" tIns="91425" rIns="91425" bIns="91425" anchor="ctr" anchorCtr="0">
            <a:noAutofit/>
          </a:bodyPr>
          <a:lstStyle>
            <a:lvl1pPr marL="0" marR="0" lvl="0" indent="0" algn="ctr" rtl="0">
              <a:lnSpc>
                <a:spcPct val="114285"/>
              </a:lnSpc>
              <a:spcBef>
                <a:spcPts val="0"/>
              </a:spcBef>
              <a:spcAft>
                <a:spcPts val="0"/>
              </a:spcAft>
              <a:buClr>
                <a:schemeClr val="lt2"/>
              </a:buClr>
              <a:buSzPts val="1400"/>
              <a:buFont typeface="Arial"/>
              <a:buNone/>
              <a:defRPr sz="1050" b="0" i="0" u="none" strike="noStrike" cap="none">
                <a:solidFill>
                  <a:schemeClr val="lt2"/>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193" name="Google Shape;193;p26"/>
          <p:cNvCxnSpPr/>
          <p:nvPr/>
        </p:nvCxnSpPr>
        <p:spPr>
          <a:xfrm>
            <a:off x="621993" y="6124575"/>
            <a:ext cx="10944000" cy="0"/>
          </a:xfrm>
          <a:prstGeom prst="straightConnector1">
            <a:avLst/>
          </a:prstGeom>
          <a:noFill/>
          <a:ln w="9525" cap="flat" cmpd="sng">
            <a:solidFill>
              <a:schemeClr val="lt2"/>
            </a:solidFill>
            <a:prstDash val="solid"/>
            <a:round/>
            <a:headEnd type="none" w="sm" len="sm"/>
            <a:tailEnd type="none" w="sm" len="sm"/>
          </a:ln>
        </p:spPr>
      </p:cxnSp>
      <p:sp>
        <p:nvSpPr>
          <p:cNvPr id="194" name="Google Shape;194;p26"/>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5" name="Google Shape;195;p26"/>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650913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p:cSld name="Title Only">
    <p:bg>
      <p:bgPr>
        <a:solidFill>
          <a:srgbClr val="FFFFFF"/>
        </a:solidFill>
        <a:effectLst/>
      </p:bgPr>
    </p:bg>
    <p:spTree>
      <p:nvGrpSpPr>
        <p:cNvPr id="1" name="Shape 196"/>
        <p:cNvGrpSpPr/>
        <p:nvPr/>
      </p:nvGrpSpPr>
      <p:grpSpPr>
        <a:xfrm>
          <a:off x="0" y="0"/>
          <a:ext cx="0" cy="0"/>
          <a:chOff x="0" y="0"/>
          <a:chExt cx="0" cy="0"/>
        </a:xfrm>
      </p:grpSpPr>
      <p:sp>
        <p:nvSpPr>
          <p:cNvPr id="197" name="Google Shape;197;p27"/>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98" name="Google Shape;198;p27"/>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99" name="Google Shape;199;p27"/>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6163586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ample Boxed Text x3">
  <p:cSld name="Sample Boxed Text x3">
    <p:bg>
      <p:bgPr>
        <a:solidFill>
          <a:srgbClr val="FFFFFF"/>
        </a:solidFill>
        <a:effectLst/>
      </p:bgPr>
    </p:bg>
    <p:spTree>
      <p:nvGrpSpPr>
        <p:cNvPr id="1" name="Shape 200"/>
        <p:cNvGrpSpPr/>
        <p:nvPr/>
      </p:nvGrpSpPr>
      <p:grpSpPr>
        <a:xfrm>
          <a:off x="0" y="0"/>
          <a:ext cx="0" cy="0"/>
          <a:chOff x="0" y="0"/>
          <a:chExt cx="0" cy="0"/>
        </a:xfrm>
      </p:grpSpPr>
      <p:sp>
        <p:nvSpPr>
          <p:cNvPr id="201" name="Google Shape;201;p28"/>
          <p:cNvSpPr/>
          <p:nvPr/>
        </p:nvSpPr>
        <p:spPr>
          <a:xfrm>
            <a:off x="629604" y="2669156"/>
            <a:ext cx="3470400" cy="468000"/>
          </a:xfrm>
          <a:prstGeom prst="rect">
            <a:avLst/>
          </a:prstGeom>
          <a:solidFill>
            <a:srgbClr val="0387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2" name="Google Shape;202;p28"/>
          <p:cNvSpPr/>
          <p:nvPr/>
        </p:nvSpPr>
        <p:spPr>
          <a:xfrm>
            <a:off x="629604"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8"/>
          <p:cNvSpPr txBox="1">
            <a:spLocks noGrp="1"/>
          </p:cNvSpPr>
          <p:nvPr>
            <p:ph type="title"/>
          </p:nvPr>
        </p:nvSpPr>
        <p:spPr>
          <a:xfrm>
            <a:off x="629605" y="417601"/>
            <a:ext cx="10938728"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04" name="Google Shape;204;p28"/>
          <p:cNvSpPr txBox="1">
            <a:spLocks noGrp="1"/>
          </p:cNvSpPr>
          <p:nvPr>
            <p:ph type="body" idx="1"/>
          </p:nvPr>
        </p:nvSpPr>
        <p:spPr>
          <a:xfrm>
            <a:off x="876950"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 name="Google Shape;205;p28"/>
          <p:cNvSpPr txBox="1">
            <a:spLocks noGrp="1"/>
          </p:cNvSpPr>
          <p:nvPr>
            <p:ph type="body" idx="2"/>
          </p:nvPr>
        </p:nvSpPr>
        <p:spPr>
          <a:xfrm>
            <a:off x="894018"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 name="Google Shape;206;p28"/>
          <p:cNvSpPr/>
          <p:nvPr/>
        </p:nvSpPr>
        <p:spPr>
          <a:xfrm>
            <a:off x="4387649" y="2669156"/>
            <a:ext cx="3470400" cy="46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07" name="Google Shape;207;p28"/>
          <p:cNvSpPr/>
          <p:nvPr/>
        </p:nvSpPr>
        <p:spPr>
          <a:xfrm>
            <a:off x="4387649"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8"/>
          <p:cNvSpPr txBox="1">
            <a:spLocks noGrp="1"/>
          </p:cNvSpPr>
          <p:nvPr>
            <p:ph type="body" idx="3"/>
          </p:nvPr>
        </p:nvSpPr>
        <p:spPr>
          <a:xfrm>
            <a:off x="4634995"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 name="Google Shape;209;p28"/>
          <p:cNvSpPr txBox="1">
            <a:spLocks noGrp="1"/>
          </p:cNvSpPr>
          <p:nvPr>
            <p:ph type="body" idx="4"/>
          </p:nvPr>
        </p:nvSpPr>
        <p:spPr>
          <a:xfrm>
            <a:off x="4652063"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 name="Google Shape;210;p28"/>
          <p:cNvSpPr/>
          <p:nvPr/>
        </p:nvSpPr>
        <p:spPr>
          <a:xfrm>
            <a:off x="8097933" y="2669156"/>
            <a:ext cx="3470400" cy="46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211" name="Google Shape;211;p28"/>
          <p:cNvSpPr/>
          <p:nvPr/>
        </p:nvSpPr>
        <p:spPr>
          <a:xfrm>
            <a:off x="8097933" y="3129775"/>
            <a:ext cx="3470400" cy="21400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8"/>
          <p:cNvSpPr txBox="1">
            <a:spLocks noGrp="1"/>
          </p:cNvSpPr>
          <p:nvPr>
            <p:ph type="body" idx="5"/>
          </p:nvPr>
        </p:nvSpPr>
        <p:spPr>
          <a:xfrm>
            <a:off x="8345279" y="2687951"/>
            <a:ext cx="2921479" cy="428625"/>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4999"/>
              </a:lnSpc>
              <a:spcBef>
                <a:spcPts val="0"/>
              </a:spcBef>
              <a:spcAft>
                <a:spcPts val="0"/>
              </a:spcAft>
              <a:buClr>
                <a:srgbClr val="FFFFFF"/>
              </a:buClr>
              <a:buSzPts val="1400"/>
              <a:buFont typeface="Arial"/>
              <a:buNone/>
              <a:defRPr sz="2000" b="1" i="0" u="none" strike="noStrike" cap="none">
                <a:solidFill>
                  <a:srgbClr val="FFFFFF"/>
                </a:solidFill>
                <a:latin typeface="Arial"/>
                <a:ea typeface="Arial"/>
                <a:cs typeface="Arial"/>
                <a:sym typeface="Arial"/>
              </a:defRPr>
            </a:lvl1pPr>
            <a:lvl2pPr marL="914400" marR="0" lvl="1" indent="-355600" algn="l" rtl="0">
              <a:lnSpc>
                <a:spcPct val="110000"/>
              </a:lnSpc>
              <a:spcBef>
                <a:spcPts val="0"/>
              </a:spcBef>
              <a:spcAft>
                <a:spcPts val="0"/>
              </a:spcAft>
              <a:buClr>
                <a:schemeClr val="lt2"/>
              </a:buClr>
              <a:buSzPts val="2000"/>
              <a:buFont typeface="Arial"/>
              <a:buChar char="•"/>
              <a:defRPr sz="2000" b="1" i="0" u="none" strike="noStrike" cap="none">
                <a:solidFill>
                  <a:schemeClr val="lt1"/>
                </a:solidFill>
                <a:latin typeface="Arial"/>
                <a:ea typeface="Arial"/>
                <a:cs typeface="Arial"/>
                <a:sym typeface="Arial"/>
              </a:defRPr>
            </a:lvl2pPr>
            <a:lvl3pPr marL="1371600" marR="0" lvl="2" indent="-355600" algn="l" rtl="0">
              <a:lnSpc>
                <a:spcPct val="110000"/>
              </a:lnSpc>
              <a:spcBef>
                <a:spcPts val="0"/>
              </a:spcBef>
              <a:spcAft>
                <a:spcPts val="0"/>
              </a:spcAft>
              <a:buClr>
                <a:schemeClr val="accent4"/>
              </a:buClr>
              <a:buSzPts val="2000"/>
              <a:buFont typeface="Arial"/>
              <a:buChar char="‒"/>
              <a:defRPr sz="2000" b="1" i="0" u="none" strike="noStrike" cap="none">
                <a:solidFill>
                  <a:schemeClr val="lt1"/>
                </a:solidFill>
                <a:latin typeface="Arial"/>
                <a:ea typeface="Arial"/>
                <a:cs typeface="Arial"/>
                <a:sym typeface="Arial"/>
              </a:defRPr>
            </a:lvl3pPr>
            <a:lvl4pPr marL="1828800" marR="0" lvl="3" indent="-228600" algn="l" rtl="0">
              <a:lnSpc>
                <a:spcPct val="75000"/>
              </a:lnSpc>
              <a:spcBef>
                <a:spcPts val="0"/>
              </a:spcBef>
              <a:spcAft>
                <a:spcPts val="0"/>
              </a:spcAft>
              <a:buClr>
                <a:schemeClr val="dk1"/>
              </a:buClr>
              <a:buSzPts val="1400"/>
              <a:buFont typeface="Arial"/>
              <a:buNone/>
              <a:defRPr sz="2000" b="1" i="0" u="none" strike="noStrike" cap="none">
                <a:solidFill>
                  <a:schemeClr val="lt1"/>
                </a:solidFill>
                <a:latin typeface="Arial"/>
                <a:ea typeface="Arial"/>
                <a:cs typeface="Arial"/>
                <a:sym typeface="Arial"/>
              </a:defRPr>
            </a:lvl4pPr>
            <a:lvl5pPr marL="2286000" marR="0" lvl="4" indent="-355600" algn="l" rtl="0">
              <a:spcBef>
                <a:spcPts val="850"/>
              </a:spcBef>
              <a:spcAft>
                <a:spcPts val="0"/>
              </a:spcAft>
              <a:buClr>
                <a:schemeClr val="lt1"/>
              </a:buClr>
              <a:buSzPts val="2000"/>
              <a:buFont typeface="Arial"/>
              <a:buChar char="»"/>
              <a:defRPr sz="2000" b="1"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28"/>
          <p:cNvSpPr txBox="1">
            <a:spLocks noGrp="1"/>
          </p:cNvSpPr>
          <p:nvPr>
            <p:ph type="body" idx="6"/>
          </p:nvPr>
        </p:nvSpPr>
        <p:spPr>
          <a:xfrm>
            <a:off x="8362347" y="3226998"/>
            <a:ext cx="2994625" cy="1552036"/>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33333"/>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L="914400" marR="0" lvl="1" indent="-228600" algn="l" rtl="0">
              <a:lnSpc>
                <a:spcPct val="133333"/>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33333"/>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28"/>
          <p:cNvSpPr txBox="1">
            <a:spLocks noGrp="1"/>
          </p:cNvSpPr>
          <p:nvPr>
            <p:ph type="body" idx="7"/>
          </p:nvPr>
        </p:nvSpPr>
        <p:spPr>
          <a:xfrm>
            <a:off x="635039" y="1685925"/>
            <a:ext cx="109330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28"/>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16" name="Google Shape;216;p28"/>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5153631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ample Boxed Text with Image x3">
  <p:cSld name="Sample Boxed Text with Image x3">
    <p:bg>
      <p:bgPr>
        <a:solidFill>
          <a:srgbClr val="FFFFFF"/>
        </a:solidFill>
        <a:effectLst/>
      </p:bgPr>
    </p:bg>
    <p:spTree>
      <p:nvGrpSpPr>
        <p:cNvPr id="1" name="Shape 217"/>
        <p:cNvGrpSpPr/>
        <p:nvPr/>
      </p:nvGrpSpPr>
      <p:grpSpPr>
        <a:xfrm>
          <a:off x="0" y="0"/>
          <a:ext cx="0" cy="0"/>
          <a:chOff x="0" y="0"/>
          <a:chExt cx="0" cy="0"/>
        </a:xfrm>
      </p:grpSpPr>
      <p:sp>
        <p:nvSpPr>
          <p:cNvPr id="218" name="Google Shape;218;p29"/>
          <p:cNvSpPr/>
          <p:nvPr/>
        </p:nvSpPr>
        <p:spPr>
          <a:xfrm>
            <a:off x="4376412"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9" name="Google Shape;219;p29"/>
          <p:cNvSpPr/>
          <p:nvPr/>
        </p:nvSpPr>
        <p:spPr>
          <a:xfrm>
            <a:off x="8112069"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9"/>
          <p:cNvSpPr/>
          <p:nvPr/>
        </p:nvSpPr>
        <p:spPr>
          <a:xfrm>
            <a:off x="640755" y="2477659"/>
            <a:ext cx="3446400" cy="1718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9"/>
          <p:cNvSpPr txBox="1">
            <a:spLocks noGrp="1"/>
          </p:cNvSpPr>
          <p:nvPr>
            <p:ph type="title"/>
          </p:nvPr>
        </p:nvSpPr>
        <p:spPr>
          <a:xfrm>
            <a:off x="624468" y="417601"/>
            <a:ext cx="10934001" cy="9444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22" name="Google Shape;222;p29"/>
          <p:cNvSpPr txBox="1">
            <a:spLocks noGrp="1"/>
          </p:cNvSpPr>
          <p:nvPr>
            <p:ph type="body" idx="1"/>
          </p:nvPr>
        </p:nvSpPr>
        <p:spPr>
          <a:xfrm>
            <a:off x="823643"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 name="Google Shape;223;p29"/>
          <p:cNvSpPr txBox="1">
            <a:spLocks noGrp="1"/>
          </p:cNvSpPr>
          <p:nvPr>
            <p:ph type="body" idx="2"/>
          </p:nvPr>
        </p:nvSpPr>
        <p:spPr>
          <a:xfrm>
            <a:off x="635040" y="1685925"/>
            <a:ext cx="10923430"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4" name="Google Shape;224;p29"/>
          <p:cNvSpPr>
            <a:spLocks noGrp="1"/>
          </p:cNvSpPr>
          <p:nvPr>
            <p:ph type="pic" idx="3"/>
          </p:nvPr>
        </p:nvSpPr>
        <p:spPr>
          <a:xfrm>
            <a:off x="640755"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 name="Google Shape;225;p29"/>
          <p:cNvSpPr txBox="1">
            <a:spLocks noGrp="1"/>
          </p:cNvSpPr>
          <p:nvPr>
            <p:ph type="body" idx="4"/>
          </p:nvPr>
        </p:nvSpPr>
        <p:spPr>
          <a:xfrm>
            <a:off x="4559300"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 name="Google Shape;226;p29"/>
          <p:cNvSpPr>
            <a:spLocks noGrp="1"/>
          </p:cNvSpPr>
          <p:nvPr>
            <p:ph type="pic" idx="5"/>
          </p:nvPr>
        </p:nvSpPr>
        <p:spPr>
          <a:xfrm>
            <a:off x="4376412"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 name="Google Shape;227;p29"/>
          <p:cNvSpPr txBox="1">
            <a:spLocks noGrp="1"/>
          </p:cNvSpPr>
          <p:nvPr>
            <p:ph type="body" idx="6"/>
          </p:nvPr>
        </p:nvSpPr>
        <p:spPr>
          <a:xfrm>
            <a:off x="8294957" y="3603583"/>
            <a:ext cx="3149600" cy="440127"/>
          </a:xfrm>
          <a:prstGeom prst="rect">
            <a:avLst/>
          </a:prstGeom>
          <a:noFill/>
          <a:ln>
            <a:noFill/>
          </a:ln>
        </p:spPr>
        <p:txBody>
          <a:bodyPr spcFirstLastPara="1" wrap="square" lIns="91425" tIns="91425" rIns="91425" bIns="91425" anchor="b" anchorCtr="0">
            <a:noAutofit/>
          </a:bodyPr>
          <a:lstStyle>
            <a:lvl1pPr marL="457200" marR="0" lvl="0" indent="-228600" algn="ctr" rtl="0">
              <a:lnSpc>
                <a:spcPct val="87500"/>
              </a:lnSpc>
              <a:spcBef>
                <a:spcPts val="0"/>
              </a:spcBef>
              <a:spcAft>
                <a:spcPts val="0"/>
              </a:spcAft>
              <a:buClr>
                <a:schemeClr val="dk1"/>
              </a:buClr>
              <a:buSzPts val="14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16666"/>
              </a:lnSpc>
              <a:spcBef>
                <a:spcPts val="0"/>
              </a:spcBef>
              <a:spcAft>
                <a:spcPts val="0"/>
              </a:spcAft>
              <a:buClr>
                <a:schemeClr val="lt2"/>
              </a:buClr>
              <a:buSzPts val="1800"/>
              <a:buFont typeface="Arial"/>
              <a:buNone/>
              <a:defRPr sz="1200" b="0" i="0" u="none" strike="noStrike" cap="none">
                <a:solidFill>
                  <a:srgbClr val="000000"/>
                </a:solidFill>
                <a:latin typeface="Arial"/>
                <a:ea typeface="Arial"/>
                <a:cs typeface="Arial"/>
                <a:sym typeface="Arial"/>
              </a:defRPr>
            </a:lvl2pPr>
            <a:lvl3pPr marL="1371600" marR="0" lvl="2" indent="-304800" algn="l" rtl="0">
              <a:lnSpc>
                <a:spcPct val="116666"/>
              </a:lnSpc>
              <a:spcBef>
                <a:spcPts val="0"/>
              </a:spcBef>
              <a:spcAft>
                <a:spcPts val="0"/>
              </a:spcAft>
              <a:buClr>
                <a:schemeClr val="lt2"/>
              </a:buClr>
              <a:buSzPts val="1200"/>
              <a:buFont typeface="Arial"/>
              <a:buChar char="-"/>
              <a:defRPr sz="1200" b="0" i="0" u="none" strike="noStrike" cap="none">
                <a:solidFill>
                  <a:srgbClr val="000000"/>
                </a:solidFill>
                <a:latin typeface="Arial"/>
                <a:ea typeface="Arial"/>
                <a:cs typeface="Arial"/>
                <a:sym typeface="Arial"/>
              </a:defRPr>
            </a:lvl3pPr>
            <a:lvl4pPr marL="1828800" marR="0" lvl="3" indent="-228600" algn="l" rtl="0">
              <a:lnSpc>
                <a:spcPct val="130000"/>
              </a:lnSpc>
              <a:spcBef>
                <a:spcPts val="0"/>
              </a:spcBef>
              <a:spcAft>
                <a:spcPts val="0"/>
              </a:spcAft>
              <a:buClr>
                <a:schemeClr val="dk1"/>
              </a:buClr>
              <a:buSzPts val="1400"/>
              <a:buFont typeface="Arial"/>
              <a:buNone/>
              <a:defRPr sz="1000" b="0" i="0" u="none" strike="noStrike" cap="none">
                <a:solidFill>
                  <a:schemeClr val="lt2"/>
                </a:solidFill>
                <a:latin typeface="Arial"/>
                <a:ea typeface="Arial"/>
                <a:cs typeface="Arial"/>
                <a:sym typeface="Arial"/>
              </a:defRPr>
            </a:lvl4pPr>
            <a:lvl5pPr marL="2286000" marR="0" lvl="4" indent="-292100" algn="l" rtl="0">
              <a:lnSpc>
                <a:spcPct val="130000"/>
              </a:lnSpc>
              <a:spcBef>
                <a:spcPts val="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 name="Google Shape;228;p29"/>
          <p:cNvSpPr>
            <a:spLocks noGrp="1"/>
          </p:cNvSpPr>
          <p:nvPr>
            <p:ph type="pic" idx="7"/>
          </p:nvPr>
        </p:nvSpPr>
        <p:spPr>
          <a:xfrm>
            <a:off x="8112069" y="4167534"/>
            <a:ext cx="3446400" cy="1752600"/>
          </a:xfrm>
          <a:prstGeom prst="rect">
            <a:avLst/>
          </a:prstGeom>
          <a:solidFill>
            <a:srgbClr val="BBBBBB"/>
          </a:solidFill>
          <a:ln>
            <a:noFill/>
          </a:ln>
        </p:spPr>
        <p:txBody>
          <a:bodyPr spcFirstLastPara="1" wrap="square" lIns="91425" tIns="91425" rIns="91425" bIns="91425" anchor="t" anchorCtr="0">
            <a:noAutofit/>
          </a:bodyPr>
          <a:lstStyle>
            <a:lvl1pPr marL="0" marR="0" lvl="0" indent="0" algn="ctr" rtl="0">
              <a:lnSpc>
                <a:spcPct val="220000"/>
              </a:lnSpc>
              <a:spcBef>
                <a:spcPts val="0"/>
              </a:spcBef>
              <a:spcAft>
                <a:spcPts val="0"/>
              </a:spcAft>
              <a:buClr>
                <a:schemeClr val="dk1"/>
              </a:buClr>
              <a:buSzPts val="1400"/>
              <a:buFont typeface="Arial"/>
              <a:buNone/>
              <a:defRPr sz="1000" b="0" i="0" u="none" strike="noStrike" cap="none">
                <a:solidFill>
                  <a:schemeClr val="dk1"/>
                </a:solidFill>
                <a:latin typeface="Arial"/>
                <a:ea typeface="Arial"/>
                <a:cs typeface="Arial"/>
                <a:sym typeface="Arial"/>
              </a:defRPr>
            </a:lvl1pPr>
            <a:lvl2pPr marL="180975" marR="0" lvl="1" indent="-180975"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352425" marR="0" lvl="2" indent="-174625"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781050" marR="0" lvl="3" indent="-635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057400" marR="0" lvl="4" indent="-2286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2971800" marR="0" lvl="6"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429000" marR="0" lvl="7"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3886200" marR="0" lvl="8" indent="-228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9" name="Google Shape;229;p29"/>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0" name="Google Shape;230;p29"/>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body" idx="8"/>
          </p:nvPr>
        </p:nvSpPr>
        <p:spPr>
          <a:xfrm>
            <a:off x="823643"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dk2"/>
              </a:buClr>
              <a:buSzPts val="1400"/>
              <a:buFont typeface="Arial"/>
              <a:buNone/>
              <a:defRPr sz="7300" b="1" i="0" u="none" strike="noStrike" cap="none">
                <a:solidFill>
                  <a:schemeClr val="dk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body" idx="9"/>
          </p:nvPr>
        </p:nvSpPr>
        <p:spPr>
          <a:xfrm>
            <a:off x="4559300" y="255541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rgbClr val="03873A"/>
              </a:buClr>
              <a:buSzPts val="1400"/>
              <a:buFont typeface="Arial"/>
              <a:buNone/>
              <a:defRPr sz="7300" b="1" i="0" u="none" strike="noStrike" cap="none">
                <a:solidFill>
                  <a:srgbClr val="03873A"/>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 name="Google Shape;233;p29"/>
          <p:cNvSpPr txBox="1">
            <a:spLocks noGrp="1"/>
          </p:cNvSpPr>
          <p:nvPr>
            <p:ph type="body" idx="13"/>
          </p:nvPr>
        </p:nvSpPr>
        <p:spPr>
          <a:xfrm>
            <a:off x="8282109" y="2554853"/>
            <a:ext cx="3149599" cy="1149910"/>
          </a:xfrm>
          <a:prstGeom prst="rect">
            <a:avLst/>
          </a:prstGeom>
          <a:noFill/>
          <a:ln>
            <a:noFill/>
          </a:ln>
        </p:spPr>
        <p:txBody>
          <a:bodyPr spcFirstLastPara="1" wrap="square" lIns="91425" tIns="91425" rIns="91425" bIns="91425" anchor="ctr" anchorCtr="0">
            <a:noAutofit/>
          </a:bodyPr>
          <a:lstStyle>
            <a:lvl1pPr marL="457200" marR="0" lvl="0" indent="-228600" algn="ctr" rtl="0">
              <a:lnSpc>
                <a:spcPct val="100000"/>
              </a:lnSpc>
              <a:spcBef>
                <a:spcPts val="0"/>
              </a:spcBef>
              <a:spcAft>
                <a:spcPts val="0"/>
              </a:spcAft>
              <a:buClr>
                <a:schemeClr val="lt2"/>
              </a:buClr>
              <a:buSzPts val="1400"/>
              <a:buFont typeface="Arial"/>
              <a:buNone/>
              <a:defRPr sz="7300" b="1" i="0" u="none" strike="noStrike" cap="none">
                <a:solidFill>
                  <a:schemeClr val="lt2"/>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097531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4" name="Shape 24"/>
          <p:cNvSpPr txBox="1">
            <a:spLocks noGrp="1"/>
          </p:cNvSpPr>
          <p:nvPr>
            <p:ph type="body" idx="1"/>
          </p:nvPr>
        </p:nvSpPr>
        <p:spPr>
          <a:xfrm>
            <a:off x="4156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5" name="Shape 25"/>
          <p:cNvSpPr txBox="1">
            <a:spLocks noGrp="1"/>
          </p:cNvSpPr>
          <p:nvPr>
            <p:ph type="body" idx="2"/>
          </p:nvPr>
        </p:nvSpPr>
        <p:spPr>
          <a:xfrm>
            <a:off x="6443200" y="1536633"/>
            <a:ext cx="5333100" cy="4555200"/>
          </a:xfrm>
          <a:prstGeom prst="rect">
            <a:avLst/>
          </a:prstGeom>
          <a:noFill/>
          <a:ln>
            <a:noFill/>
          </a:ln>
        </p:spPr>
        <p:txBody>
          <a:bodyPr spcFirstLastPara="1" wrap="square" lIns="91425" tIns="91425" rIns="91425" bIns="91425" anchor="t" anchorCtr="0"/>
          <a:lstStyle>
            <a:lvl1pPr marL="457200" marR="0" lvl="0"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Subheading">
  <p:cSld name="Title and Subheading">
    <p:bg>
      <p:bgPr>
        <a:solidFill>
          <a:srgbClr val="FFFFFF"/>
        </a:solidFill>
        <a:effectLst/>
      </p:bgPr>
    </p:bg>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623888" y="417600"/>
            <a:ext cx="10944225" cy="774450"/>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6" name="Google Shape;236;p30"/>
          <p:cNvSpPr txBox="1">
            <a:spLocks noGrp="1"/>
          </p:cNvSpPr>
          <p:nvPr>
            <p:ph type="body" idx="1"/>
          </p:nvPr>
        </p:nvSpPr>
        <p:spPr>
          <a:xfrm>
            <a:off x="623889" y="1685925"/>
            <a:ext cx="6356774" cy="647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 name="Google Shape;237;p30"/>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lt2"/>
                </a:solidFill>
                <a:latin typeface="Arial"/>
                <a:ea typeface="Arial"/>
                <a:cs typeface="Arial"/>
                <a:sym typeface="Arial"/>
              </a:defRPr>
            </a:lvl1pPr>
            <a:lvl2pPr marL="0" marR="0" lvl="1" indent="0" algn="l" rtl="0">
              <a:spcBef>
                <a:spcPts val="0"/>
              </a:spcBef>
              <a:buNone/>
              <a:defRPr sz="800" b="1">
                <a:solidFill>
                  <a:schemeClr val="lt2"/>
                </a:solidFill>
                <a:latin typeface="Arial"/>
                <a:ea typeface="Arial"/>
                <a:cs typeface="Arial"/>
                <a:sym typeface="Arial"/>
              </a:defRPr>
            </a:lvl2pPr>
            <a:lvl3pPr marL="0" marR="0" lvl="2" indent="0" algn="l" rtl="0">
              <a:spcBef>
                <a:spcPts val="0"/>
              </a:spcBef>
              <a:buNone/>
              <a:defRPr sz="800" b="1">
                <a:solidFill>
                  <a:schemeClr val="lt2"/>
                </a:solidFill>
                <a:latin typeface="Arial"/>
                <a:ea typeface="Arial"/>
                <a:cs typeface="Arial"/>
                <a:sym typeface="Arial"/>
              </a:defRPr>
            </a:lvl3pPr>
            <a:lvl4pPr marL="0" marR="0" lvl="3" indent="0" algn="l" rtl="0">
              <a:spcBef>
                <a:spcPts val="0"/>
              </a:spcBef>
              <a:buNone/>
              <a:defRPr sz="800" b="1">
                <a:solidFill>
                  <a:schemeClr val="lt2"/>
                </a:solidFill>
                <a:latin typeface="Arial"/>
                <a:ea typeface="Arial"/>
                <a:cs typeface="Arial"/>
                <a:sym typeface="Arial"/>
              </a:defRPr>
            </a:lvl4pPr>
            <a:lvl5pPr marL="0" marR="0" lvl="4" indent="0" algn="l" rtl="0">
              <a:spcBef>
                <a:spcPts val="0"/>
              </a:spcBef>
              <a:buNone/>
              <a:defRPr sz="800" b="1">
                <a:solidFill>
                  <a:schemeClr val="lt2"/>
                </a:solidFill>
                <a:latin typeface="Arial"/>
                <a:ea typeface="Arial"/>
                <a:cs typeface="Arial"/>
                <a:sym typeface="Arial"/>
              </a:defRPr>
            </a:lvl5pPr>
            <a:lvl6pPr marL="0" marR="0" lvl="5" indent="0" algn="l" rtl="0">
              <a:spcBef>
                <a:spcPts val="0"/>
              </a:spcBef>
              <a:buNone/>
              <a:defRPr sz="800" b="1">
                <a:solidFill>
                  <a:schemeClr val="lt2"/>
                </a:solidFill>
                <a:latin typeface="Arial"/>
                <a:ea typeface="Arial"/>
                <a:cs typeface="Arial"/>
                <a:sym typeface="Arial"/>
              </a:defRPr>
            </a:lvl6pPr>
            <a:lvl7pPr marL="0" marR="0" lvl="6" indent="0" algn="l" rtl="0">
              <a:spcBef>
                <a:spcPts val="0"/>
              </a:spcBef>
              <a:buNone/>
              <a:defRPr sz="800" b="1">
                <a:solidFill>
                  <a:schemeClr val="lt2"/>
                </a:solidFill>
                <a:latin typeface="Arial"/>
                <a:ea typeface="Arial"/>
                <a:cs typeface="Arial"/>
                <a:sym typeface="Arial"/>
              </a:defRPr>
            </a:lvl7pPr>
            <a:lvl8pPr marL="0" marR="0" lvl="7" indent="0" algn="l" rtl="0">
              <a:spcBef>
                <a:spcPts val="0"/>
              </a:spcBef>
              <a:buNone/>
              <a:defRPr sz="800" b="1">
                <a:solidFill>
                  <a:schemeClr val="lt2"/>
                </a:solidFill>
                <a:latin typeface="Arial"/>
                <a:ea typeface="Arial"/>
                <a:cs typeface="Arial"/>
                <a:sym typeface="Arial"/>
              </a:defRPr>
            </a:lvl8pPr>
            <a:lvl9pPr marL="0" marR="0" lvl="8" indent="0" algn="l" rtl="0">
              <a:spcBef>
                <a:spcPts val="0"/>
              </a:spcBef>
              <a:buNone/>
              <a:defRPr sz="800" b="1">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38" name="Google Shape;238;p30"/>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4191210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FFFFF"/>
        </a:solidFill>
        <a:effectLst/>
      </p:bgPr>
    </p:bg>
    <p:spTree>
      <p:nvGrpSpPr>
        <p:cNvPr id="1" name="Shape 239"/>
        <p:cNvGrpSpPr/>
        <p:nvPr/>
      </p:nvGrpSpPr>
      <p:grpSpPr>
        <a:xfrm>
          <a:off x="0" y="0"/>
          <a:ext cx="0" cy="0"/>
          <a:chOff x="0" y="0"/>
          <a:chExt cx="0" cy="0"/>
        </a:xfrm>
      </p:grpSpPr>
      <p:sp>
        <p:nvSpPr>
          <p:cNvPr id="240" name="Google Shape;240;p3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a:solidFill>
                  <a:schemeClr val="dk2"/>
                </a:solidFill>
                <a:latin typeface="Arial"/>
                <a:ea typeface="Arial"/>
                <a:cs typeface="Arial"/>
                <a:sym typeface="Arial"/>
              </a:defRPr>
            </a:lvl1pPr>
            <a:lvl2pPr marL="0" marR="0" lvl="1" indent="0" algn="l" rtl="0">
              <a:spcBef>
                <a:spcPts val="0"/>
              </a:spcBef>
              <a:buNone/>
              <a:defRPr sz="800" b="1">
                <a:solidFill>
                  <a:schemeClr val="dk2"/>
                </a:solidFill>
                <a:latin typeface="Arial"/>
                <a:ea typeface="Arial"/>
                <a:cs typeface="Arial"/>
                <a:sym typeface="Arial"/>
              </a:defRPr>
            </a:lvl2pPr>
            <a:lvl3pPr marL="0" marR="0" lvl="2" indent="0" algn="l" rtl="0">
              <a:spcBef>
                <a:spcPts val="0"/>
              </a:spcBef>
              <a:buNone/>
              <a:defRPr sz="800" b="1">
                <a:solidFill>
                  <a:schemeClr val="dk2"/>
                </a:solidFill>
                <a:latin typeface="Arial"/>
                <a:ea typeface="Arial"/>
                <a:cs typeface="Arial"/>
                <a:sym typeface="Arial"/>
              </a:defRPr>
            </a:lvl3pPr>
            <a:lvl4pPr marL="0" marR="0" lvl="3" indent="0" algn="l" rtl="0">
              <a:spcBef>
                <a:spcPts val="0"/>
              </a:spcBef>
              <a:buNone/>
              <a:defRPr sz="800" b="1">
                <a:solidFill>
                  <a:schemeClr val="dk2"/>
                </a:solidFill>
                <a:latin typeface="Arial"/>
                <a:ea typeface="Arial"/>
                <a:cs typeface="Arial"/>
                <a:sym typeface="Arial"/>
              </a:defRPr>
            </a:lvl4pPr>
            <a:lvl5pPr marL="0" marR="0" lvl="4" indent="0" algn="l" rtl="0">
              <a:spcBef>
                <a:spcPts val="0"/>
              </a:spcBef>
              <a:buNone/>
              <a:defRPr sz="800" b="1">
                <a:solidFill>
                  <a:schemeClr val="dk2"/>
                </a:solidFill>
                <a:latin typeface="Arial"/>
                <a:ea typeface="Arial"/>
                <a:cs typeface="Arial"/>
                <a:sym typeface="Arial"/>
              </a:defRPr>
            </a:lvl5pPr>
            <a:lvl6pPr marL="0" marR="0" lvl="5" indent="0" algn="l" rtl="0">
              <a:spcBef>
                <a:spcPts val="0"/>
              </a:spcBef>
              <a:buNone/>
              <a:defRPr sz="800" b="1">
                <a:solidFill>
                  <a:schemeClr val="dk2"/>
                </a:solidFill>
                <a:latin typeface="Arial"/>
                <a:ea typeface="Arial"/>
                <a:cs typeface="Arial"/>
                <a:sym typeface="Arial"/>
              </a:defRPr>
            </a:lvl6pPr>
            <a:lvl7pPr marL="0" marR="0" lvl="6" indent="0" algn="l" rtl="0">
              <a:spcBef>
                <a:spcPts val="0"/>
              </a:spcBef>
              <a:buNone/>
              <a:defRPr sz="800" b="1">
                <a:solidFill>
                  <a:schemeClr val="dk2"/>
                </a:solidFill>
                <a:latin typeface="Arial"/>
                <a:ea typeface="Arial"/>
                <a:cs typeface="Arial"/>
                <a:sym typeface="Arial"/>
              </a:defRPr>
            </a:lvl7pPr>
            <a:lvl8pPr marL="0" marR="0" lvl="7" indent="0" algn="l" rtl="0">
              <a:spcBef>
                <a:spcPts val="0"/>
              </a:spcBef>
              <a:buNone/>
              <a:defRPr sz="800" b="1">
                <a:solidFill>
                  <a:schemeClr val="dk2"/>
                </a:solidFill>
                <a:latin typeface="Arial"/>
                <a:ea typeface="Arial"/>
                <a:cs typeface="Arial"/>
                <a:sym typeface="Arial"/>
              </a:defRPr>
            </a:lvl8pPr>
            <a:lvl9pPr marL="0" marR="0" lvl="8" indent="0" algn="l" rtl="0">
              <a:spcBef>
                <a:spcPts val="0"/>
              </a:spcBef>
              <a:buNone/>
              <a:defRPr sz="800" b="1">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241" name="Google Shape;241;p3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a:solidFill>
                  <a:schemeClr val="dk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8191672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More to Learn">
  <p:cSld name="More to Learn">
    <p:bg>
      <p:bgPr>
        <a:solidFill>
          <a:schemeClr val="lt2"/>
        </a:solidFill>
        <a:effectLst/>
      </p:bgPr>
    </p:bg>
    <p:spTree>
      <p:nvGrpSpPr>
        <p:cNvPr id="1" name="Shape 242"/>
        <p:cNvGrpSpPr/>
        <p:nvPr/>
      </p:nvGrpSpPr>
      <p:grpSpPr>
        <a:xfrm>
          <a:off x="0" y="0"/>
          <a:ext cx="0" cy="0"/>
          <a:chOff x="0" y="0"/>
          <a:chExt cx="0" cy="0"/>
        </a:xfrm>
      </p:grpSpPr>
      <p:pic>
        <p:nvPicPr>
          <p:cNvPr id="243" name="Google Shape;243;p32"/>
          <p:cNvPicPr preferRelativeResize="0"/>
          <p:nvPr/>
        </p:nvPicPr>
        <p:blipFill rotWithShape="1">
          <a:blip r:embed="rId2">
            <a:alphaModFix/>
          </a:blip>
          <a:srcRect t="5771" b="5310"/>
          <a:stretch/>
        </p:blipFill>
        <p:spPr>
          <a:xfrm>
            <a:off x="2441349" y="0"/>
            <a:ext cx="7549200" cy="6858000"/>
          </a:xfrm>
          <a:prstGeom prst="rect">
            <a:avLst/>
          </a:prstGeom>
          <a:noFill/>
          <a:ln>
            <a:noFill/>
          </a:ln>
        </p:spPr>
      </p:pic>
      <p:sp>
        <p:nvSpPr>
          <p:cNvPr id="244" name="Google Shape;244;p32"/>
          <p:cNvSpPr txBox="1">
            <a:spLocks noGrp="1"/>
          </p:cNvSpPr>
          <p:nvPr>
            <p:ph type="ctrTitle"/>
          </p:nvPr>
        </p:nvSpPr>
        <p:spPr>
          <a:xfrm>
            <a:off x="3111499" y="2728867"/>
            <a:ext cx="6208900" cy="985884"/>
          </a:xfrm>
          <a:prstGeom prst="rect">
            <a:avLst/>
          </a:prstGeom>
          <a:noFill/>
          <a:ln>
            <a:noFill/>
          </a:ln>
        </p:spPr>
        <p:txBody>
          <a:bodyPr spcFirstLastPara="1" wrap="square" lIns="91425" tIns="91425" rIns="91425" bIns="91425" anchor="b" anchorCtr="0">
            <a:noAutofit/>
          </a:bodyPr>
          <a:lstStyle>
            <a:lvl1pPr marL="0" marR="0" lvl="0" indent="0" algn="ctr"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45" name="Google Shape;245;p32"/>
          <p:cNvSpPr txBox="1">
            <a:spLocks noGrp="1"/>
          </p:cNvSpPr>
          <p:nvPr>
            <p:ph type="body" idx="1"/>
          </p:nvPr>
        </p:nvSpPr>
        <p:spPr>
          <a:xfrm>
            <a:off x="3124200" y="3829050"/>
            <a:ext cx="6324600" cy="638175"/>
          </a:xfrm>
          <a:prstGeom prst="rect">
            <a:avLst/>
          </a:prstGeom>
          <a:noFill/>
          <a:ln>
            <a:noFill/>
          </a:ln>
        </p:spPr>
        <p:txBody>
          <a:bodyPr spcFirstLastPara="1" wrap="square" lIns="91425" tIns="91425" rIns="91425" bIns="91425" anchor="t" anchorCtr="0">
            <a:noAutofit/>
          </a:bodyPr>
          <a:lstStyle>
            <a:lvl1pPr marL="457200" marR="0" lvl="0" indent="-228600" algn="ctr" rtl="0">
              <a:lnSpc>
                <a:spcPct val="116666"/>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228600" algn="ctr" rtl="0">
              <a:lnSpc>
                <a:spcPct val="116666"/>
              </a:lnSpc>
              <a:spcBef>
                <a:spcPts val="0"/>
              </a:spcBef>
              <a:spcAft>
                <a:spcPts val="0"/>
              </a:spcAft>
              <a:buClr>
                <a:schemeClr val="lt2"/>
              </a:buClr>
              <a:buSzPts val="1800"/>
              <a:buFont typeface="Arial"/>
              <a:buNone/>
              <a:defRPr sz="1800" b="1"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874090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Final Slide Option1" type="blank">
  <p:cSld name="Final Slide Option1">
    <p:bg>
      <p:bgPr>
        <a:solidFill>
          <a:schemeClr val="lt2"/>
        </a:solidFill>
        <a:effectLst/>
      </p:bgPr>
    </p:bg>
    <p:spTree>
      <p:nvGrpSpPr>
        <p:cNvPr id="1" name="Shape 246"/>
        <p:cNvGrpSpPr/>
        <p:nvPr/>
      </p:nvGrpSpPr>
      <p:grpSpPr>
        <a:xfrm>
          <a:off x="0" y="0"/>
          <a:ext cx="0" cy="0"/>
          <a:chOff x="0" y="0"/>
          <a:chExt cx="0" cy="0"/>
        </a:xfrm>
      </p:grpSpPr>
      <p:pic>
        <p:nvPicPr>
          <p:cNvPr id="247" name="Google Shape;247;p33"/>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21308240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Final Slide Option2">
  <p:cSld name="Final Slide Option2">
    <p:bg>
      <p:bgPr>
        <a:solidFill>
          <a:schemeClr val="lt1"/>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4433176" y="3558921"/>
            <a:ext cx="3380239" cy="216408"/>
          </a:xfrm>
          <a:prstGeom prst="rect">
            <a:avLst/>
          </a:prstGeom>
          <a:noFill/>
          <a:ln>
            <a:noFill/>
          </a:ln>
        </p:spPr>
      </p:pic>
    </p:spTree>
    <p:extLst>
      <p:ext uri="{BB962C8B-B14F-4D97-AF65-F5344CB8AC3E}">
        <p14:creationId xmlns:p14="http://schemas.microsoft.com/office/powerpoint/2010/main" val="34495507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Final Slide Option3">
  <p:cSld name="Final Slide Option3">
    <p:bg>
      <p:bgPr>
        <a:solidFill>
          <a:srgbClr val="595959"/>
        </a:solidFill>
        <a:effectLst/>
      </p:bgPr>
    </p:bg>
    <p:spTree>
      <p:nvGrpSpPr>
        <p:cNvPr id="1" name="Shape 250"/>
        <p:cNvGrpSpPr/>
        <p:nvPr/>
      </p:nvGrpSpPr>
      <p:grpSpPr>
        <a:xfrm>
          <a:off x="0" y="0"/>
          <a:ext cx="0" cy="0"/>
          <a:chOff x="0" y="0"/>
          <a:chExt cx="0" cy="0"/>
        </a:xfrm>
      </p:grpSpPr>
      <p:pic>
        <p:nvPicPr>
          <p:cNvPr id="251" name="Google Shape;251;p35"/>
          <p:cNvPicPr preferRelativeResize="0"/>
          <p:nvPr/>
        </p:nvPicPr>
        <p:blipFill rotWithShape="1">
          <a:blip r:embed="rId2">
            <a:alphaModFix/>
          </a:blip>
          <a:srcRect/>
          <a:stretch/>
        </p:blipFill>
        <p:spPr>
          <a:xfrm>
            <a:off x="4433178" y="3558921"/>
            <a:ext cx="3380239" cy="216408"/>
          </a:xfrm>
          <a:prstGeom prst="rect">
            <a:avLst/>
          </a:prstGeom>
          <a:noFill/>
          <a:ln>
            <a:noFill/>
          </a:ln>
        </p:spPr>
      </p:pic>
    </p:spTree>
    <p:extLst>
      <p:ext uri="{BB962C8B-B14F-4D97-AF65-F5344CB8AC3E}">
        <p14:creationId xmlns:p14="http://schemas.microsoft.com/office/powerpoint/2010/main" val="3878296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29" name="Shape 2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15600" y="740800"/>
            <a:ext cx="3744000" cy="1007700"/>
          </a:xfrm>
          <a:prstGeom prst="rect">
            <a:avLst/>
          </a:prstGeom>
          <a:noFill/>
          <a:ln>
            <a:noFill/>
          </a:ln>
        </p:spPr>
        <p:txBody>
          <a:bodyPr spcFirstLastPara="1" wrap="square" lIns="91425" tIns="91425" rIns="91425" bIns="91425" anchor="b" anchorCtr="0"/>
          <a:lstStyle>
            <a:lvl1pPr marL="0" marR="0" lvl="0" indent="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200"/>
              <a:buFont typeface="Arial"/>
              <a:buNone/>
              <a:defRPr sz="3200">
                <a:solidFill>
                  <a:schemeClr val="dk1"/>
                </a:solidFill>
              </a:defRPr>
            </a:lvl2pPr>
            <a:lvl3pPr lvl="2" indent="0">
              <a:spcBef>
                <a:spcPts val="0"/>
              </a:spcBef>
              <a:spcAft>
                <a:spcPts val="0"/>
              </a:spcAft>
              <a:buClr>
                <a:schemeClr val="dk1"/>
              </a:buClr>
              <a:buSzPts val="3200"/>
              <a:buFont typeface="Arial"/>
              <a:buNone/>
              <a:defRPr sz="3200">
                <a:solidFill>
                  <a:schemeClr val="dk1"/>
                </a:solidFill>
              </a:defRPr>
            </a:lvl3pPr>
            <a:lvl4pPr lvl="3" indent="0">
              <a:spcBef>
                <a:spcPts val="0"/>
              </a:spcBef>
              <a:spcAft>
                <a:spcPts val="0"/>
              </a:spcAft>
              <a:buClr>
                <a:schemeClr val="dk1"/>
              </a:buClr>
              <a:buSzPts val="3200"/>
              <a:buFont typeface="Arial"/>
              <a:buNone/>
              <a:defRPr sz="3200">
                <a:solidFill>
                  <a:schemeClr val="dk1"/>
                </a:solidFill>
              </a:defRPr>
            </a:lvl4pPr>
            <a:lvl5pPr lvl="4" indent="0">
              <a:spcBef>
                <a:spcPts val="0"/>
              </a:spcBef>
              <a:spcAft>
                <a:spcPts val="0"/>
              </a:spcAft>
              <a:buClr>
                <a:schemeClr val="dk1"/>
              </a:buClr>
              <a:buSzPts val="3200"/>
              <a:buFont typeface="Arial"/>
              <a:buNone/>
              <a:defRPr sz="3200">
                <a:solidFill>
                  <a:schemeClr val="dk1"/>
                </a:solidFill>
              </a:defRPr>
            </a:lvl5pPr>
            <a:lvl6pPr lvl="5" indent="0">
              <a:spcBef>
                <a:spcPts val="0"/>
              </a:spcBef>
              <a:spcAft>
                <a:spcPts val="0"/>
              </a:spcAft>
              <a:buClr>
                <a:schemeClr val="dk1"/>
              </a:buClr>
              <a:buSzPts val="3200"/>
              <a:buFont typeface="Arial"/>
              <a:buNone/>
              <a:defRPr sz="3200">
                <a:solidFill>
                  <a:schemeClr val="dk1"/>
                </a:solidFill>
              </a:defRPr>
            </a:lvl6pPr>
            <a:lvl7pPr lvl="6" indent="0">
              <a:spcBef>
                <a:spcPts val="0"/>
              </a:spcBef>
              <a:spcAft>
                <a:spcPts val="0"/>
              </a:spcAft>
              <a:buClr>
                <a:schemeClr val="dk1"/>
              </a:buClr>
              <a:buSzPts val="3200"/>
              <a:buFont typeface="Arial"/>
              <a:buNone/>
              <a:defRPr sz="3200">
                <a:solidFill>
                  <a:schemeClr val="dk1"/>
                </a:solidFill>
              </a:defRPr>
            </a:lvl7pPr>
            <a:lvl8pPr lvl="7" indent="0">
              <a:spcBef>
                <a:spcPts val="0"/>
              </a:spcBef>
              <a:spcAft>
                <a:spcPts val="0"/>
              </a:spcAft>
              <a:buClr>
                <a:schemeClr val="dk1"/>
              </a:buClr>
              <a:buSzPts val="3200"/>
              <a:buFont typeface="Arial"/>
              <a:buNone/>
              <a:defRPr sz="3200">
                <a:solidFill>
                  <a:schemeClr val="dk1"/>
                </a:solidFill>
              </a:defRPr>
            </a:lvl8pPr>
            <a:lvl9pPr lvl="8" indent="0">
              <a:spcBef>
                <a:spcPts val="0"/>
              </a:spcBef>
              <a:spcAft>
                <a:spcPts val="0"/>
              </a:spcAft>
              <a:buClr>
                <a:schemeClr val="dk1"/>
              </a:buClr>
              <a:buSzPts val="3200"/>
              <a:buFont typeface="Arial"/>
              <a:buNone/>
              <a:defRPr sz="3200">
                <a:solidFill>
                  <a:schemeClr val="dk1"/>
                </a:solidFill>
              </a:defRPr>
            </a:lvl9pPr>
          </a:lstStyle>
          <a:p>
            <a:endParaRPr/>
          </a:p>
        </p:txBody>
      </p:sp>
      <p:sp>
        <p:nvSpPr>
          <p:cNvPr id="32" name="Shape 32"/>
          <p:cNvSpPr txBox="1">
            <a:spLocks noGrp="1"/>
          </p:cNvSpPr>
          <p:nvPr>
            <p:ph type="body" idx="1"/>
          </p:nvPr>
        </p:nvSpPr>
        <p:spPr>
          <a:xfrm>
            <a:off x="415600" y="1852800"/>
            <a:ext cx="3744000" cy="4239300"/>
          </a:xfrm>
          <a:prstGeom prst="rect">
            <a:avLst/>
          </a:prstGeom>
          <a:noFill/>
          <a:ln>
            <a:noFill/>
          </a:ln>
        </p:spPr>
        <p:txBody>
          <a:bodyPr spcFirstLastPara="1" wrap="square" lIns="91425" tIns="91425" rIns="91425" bIns="91425" anchor="t" anchorCtr="0"/>
          <a:lstStyle>
            <a:lvl1pPr marL="457200" marR="0" lvl="0" indent="-330200" algn="l" rtl="0">
              <a:lnSpc>
                <a:spcPct val="115000"/>
              </a:lnSpc>
              <a:spcBef>
                <a:spcPts val="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1pPr>
            <a:lvl2pPr marL="914400" marR="0" lvl="1"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2pPr>
            <a:lvl3pPr marL="1371600" marR="0" lvl="2"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3pPr>
            <a:lvl4pPr marL="1828800" marR="0" lvl="3"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5pPr>
            <a:lvl6pPr marL="2743200" marR="0" lvl="5"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6pPr>
            <a:lvl7pPr marL="3200400" marR="0" lvl="6"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7pPr>
            <a:lvl8pPr marL="3657600" marR="0" lvl="7" indent="-330200" algn="l" rtl="0">
              <a:lnSpc>
                <a:spcPct val="115000"/>
              </a:lnSpc>
              <a:spcBef>
                <a:spcPts val="21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8pPr>
            <a:lvl9pPr marL="4114800" marR="0" lvl="8" indent="-330200" algn="l" rtl="0">
              <a:lnSpc>
                <a:spcPct val="115000"/>
              </a:lnSpc>
              <a:spcBef>
                <a:spcPts val="2100"/>
              </a:spcBef>
              <a:spcAft>
                <a:spcPts val="2100"/>
              </a:spcAft>
              <a:buClr>
                <a:schemeClr val="dk2"/>
              </a:buClr>
              <a:buSzPts val="1600"/>
              <a:buFont typeface="Arial"/>
              <a:buChar char="■"/>
              <a:defRPr sz="1600" b="0" i="0" u="none" strike="noStrike" cap="none">
                <a:solidFill>
                  <a:schemeClr val="dk2"/>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53666" y="600200"/>
            <a:ext cx="8490300" cy="54543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1"/>
              </a:buClr>
              <a:buSzPts val="6400"/>
              <a:buFont typeface="Arial"/>
              <a:buNone/>
              <a:defRPr sz="64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6400"/>
              <a:buFont typeface="Arial"/>
              <a:buNone/>
              <a:defRPr sz="6400">
                <a:solidFill>
                  <a:schemeClr val="dk1"/>
                </a:solidFill>
              </a:defRPr>
            </a:lvl2pPr>
            <a:lvl3pPr lvl="2" indent="0">
              <a:spcBef>
                <a:spcPts val="0"/>
              </a:spcBef>
              <a:spcAft>
                <a:spcPts val="0"/>
              </a:spcAft>
              <a:buClr>
                <a:schemeClr val="dk1"/>
              </a:buClr>
              <a:buSzPts val="6400"/>
              <a:buFont typeface="Arial"/>
              <a:buNone/>
              <a:defRPr sz="6400">
                <a:solidFill>
                  <a:schemeClr val="dk1"/>
                </a:solidFill>
              </a:defRPr>
            </a:lvl3pPr>
            <a:lvl4pPr lvl="3" indent="0">
              <a:spcBef>
                <a:spcPts val="0"/>
              </a:spcBef>
              <a:spcAft>
                <a:spcPts val="0"/>
              </a:spcAft>
              <a:buClr>
                <a:schemeClr val="dk1"/>
              </a:buClr>
              <a:buSzPts val="6400"/>
              <a:buFont typeface="Arial"/>
              <a:buNone/>
              <a:defRPr sz="6400">
                <a:solidFill>
                  <a:schemeClr val="dk1"/>
                </a:solidFill>
              </a:defRPr>
            </a:lvl4pPr>
            <a:lvl5pPr lvl="4" indent="0">
              <a:spcBef>
                <a:spcPts val="0"/>
              </a:spcBef>
              <a:spcAft>
                <a:spcPts val="0"/>
              </a:spcAft>
              <a:buClr>
                <a:schemeClr val="dk1"/>
              </a:buClr>
              <a:buSzPts val="6400"/>
              <a:buFont typeface="Arial"/>
              <a:buNone/>
              <a:defRPr sz="6400">
                <a:solidFill>
                  <a:schemeClr val="dk1"/>
                </a:solidFill>
              </a:defRPr>
            </a:lvl5pPr>
            <a:lvl6pPr lvl="5" indent="0">
              <a:spcBef>
                <a:spcPts val="0"/>
              </a:spcBef>
              <a:spcAft>
                <a:spcPts val="0"/>
              </a:spcAft>
              <a:buClr>
                <a:schemeClr val="dk1"/>
              </a:buClr>
              <a:buSzPts val="6400"/>
              <a:buFont typeface="Arial"/>
              <a:buNone/>
              <a:defRPr sz="6400">
                <a:solidFill>
                  <a:schemeClr val="dk1"/>
                </a:solidFill>
              </a:defRPr>
            </a:lvl6pPr>
            <a:lvl7pPr lvl="6" indent="0">
              <a:spcBef>
                <a:spcPts val="0"/>
              </a:spcBef>
              <a:spcAft>
                <a:spcPts val="0"/>
              </a:spcAft>
              <a:buClr>
                <a:schemeClr val="dk1"/>
              </a:buClr>
              <a:buSzPts val="6400"/>
              <a:buFont typeface="Arial"/>
              <a:buNone/>
              <a:defRPr sz="6400">
                <a:solidFill>
                  <a:schemeClr val="dk1"/>
                </a:solidFill>
              </a:defRPr>
            </a:lvl7pPr>
            <a:lvl8pPr lvl="7" indent="0">
              <a:spcBef>
                <a:spcPts val="0"/>
              </a:spcBef>
              <a:spcAft>
                <a:spcPts val="0"/>
              </a:spcAft>
              <a:buClr>
                <a:schemeClr val="dk1"/>
              </a:buClr>
              <a:buSzPts val="6400"/>
              <a:buFont typeface="Arial"/>
              <a:buNone/>
              <a:defRPr sz="6400">
                <a:solidFill>
                  <a:schemeClr val="dk1"/>
                </a:solidFill>
              </a:defRPr>
            </a:lvl8pPr>
            <a:lvl9pPr lvl="8" indent="0">
              <a:spcBef>
                <a:spcPts val="0"/>
              </a:spcBef>
              <a:spcAft>
                <a:spcPts val="0"/>
              </a:spcAft>
              <a:buClr>
                <a:schemeClr val="dk1"/>
              </a:buClr>
              <a:buSzPts val="6400"/>
              <a:buFont typeface="Arial"/>
              <a:buNone/>
              <a:defRPr sz="6400">
                <a:solidFill>
                  <a:schemeClr val="dk1"/>
                </a:solidFill>
              </a:defRPr>
            </a:lvl9pPr>
          </a:lstStyle>
          <a:p>
            <a:endParaRPr/>
          </a:p>
        </p:txBody>
      </p:sp>
      <p:sp>
        <p:nvSpPr>
          <p:cNvPr id="36" name="Shape 3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7"/>
        <p:cNvGrpSpPr/>
        <p:nvPr/>
      </p:nvGrpSpPr>
      <p:grpSpPr>
        <a:xfrm>
          <a:off x="0" y="0"/>
          <a:ext cx="0" cy="0"/>
          <a:chOff x="0" y="0"/>
          <a:chExt cx="0" cy="0"/>
        </a:xfrm>
      </p:grpSpPr>
      <p:sp>
        <p:nvSpPr>
          <p:cNvPr id="38" name="Shape 38"/>
          <p:cNvSpPr/>
          <p:nvPr/>
        </p:nvSpPr>
        <p:spPr>
          <a:xfrm>
            <a:off x="6096000" y="-166"/>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Shape 39"/>
          <p:cNvSpPr txBox="1">
            <a:spLocks noGrp="1"/>
          </p:cNvSpPr>
          <p:nvPr>
            <p:ph type="title"/>
          </p:nvPr>
        </p:nvSpPr>
        <p:spPr>
          <a:xfrm>
            <a:off x="354000" y="1644233"/>
            <a:ext cx="5393700" cy="1976400"/>
          </a:xfrm>
          <a:prstGeom prst="rect">
            <a:avLst/>
          </a:prstGeom>
          <a:noFill/>
          <a:ln>
            <a:noFill/>
          </a:ln>
        </p:spPr>
        <p:txBody>
          <a:bodyPr spcFirstLastPara="1" wrap="square" lIns="91425" tIns="91425" rIns="91425" bIns="91425" anchor="b" anchorCtr="0"/>
          <a:lstStyle>
            <a:lvl1pPr marL="0" marR="0" lvl="0" indent="0" algn="ctr" rtl="0">
              <a:lnSpc>
                <a:spcPct val="100000"/>
              </a:lnSpc>
              <a:spcBef>
                <a:spcPts val="0"/>
              </a:spcBef>
              <a:spcAft>
                <a:spcPts val="0"/>
              </a:spcAft>
              <a:buClr>
                <a:schemeClr val="dk1"/>
              </a:buClr>
              <a:buSzPts val="5600"/>
              <a:buFont typeface="Arial"/>
              <a:buNone/>
              <a:defRPr sz="5600" b="0" i="0" u="none" strike="noStrike" cap="none">
                <a:solidFill>
                  <a:schemeClr val="dk1"/>
                </a:solidFill>
                <a:latin typeface="Arial"/>
                <a:ea typeface="Arial"/>
                <a:cs typeface="Arial"/>
                <a:sym typeface="Arial"/>
              </a:defRPr>
            </a:lvl1pPr>
            <a:lvl2pPr lvl="1" indent="0" algn="ctr">
              <a:spcBef>
                <a:spcPts val="0"/>
              </a:spcBef>
              <a:spcAft>
                <a:spcPts val="0"/>
              </a:spcAft>
              <a:buClr>
                <a:schemeClr val="dk1"/>
              </a:buClr>
              <a:buSzPts val="5600"/>
              <a:buFont typeface="Arial"/>
              <a:buNone/>
              <a:defRPr sz="5600">
                <a:solidFill>
                  <a:schemeClr val="dk1"/>
                </a:solidFill>
              </a:defRPr>
            </a:lvl2pPr>
            <a:lvl3pPr lvl="2" indent="0" algn="ctr">
              <a:spcBef>
                <a:spcPts val="0"/>
              </a:spcBef>
              <a:spcAft>
                <a:spcPts val="0"/>
              </a:spcAft>
              <a:buClr>
                <a:schemeClr val="dk1"/>
              </a:buClr>
              <a:buSzPts val="5600"/>
              <a:buFont typeface="Arial"/>
              <a:buNone/>
              <a:defRPr sz="5600">
                <a:solidFill>
                  <a:schemeClr val="dk1"/>
                </a:solidFill>
              </a:defRPr>
            </a:lvl3pPr>
            <a:lvl4pPr lvl="3" indent="0" algn="ctr">
              <a:spcBef>
                <a:spcPts val="0"/>
              </a:spcBef>
              <a:spcAft>
                <a:spcPts val="0"/>
              </a:spcAft>
              <a:buClr>
                <a:schemeClr val="dk1"/>
              </a:buClr>
              <a:buSzPts val="5600"/>
              <a:buFont typeface="Arial"/>
              <a:buNone/>
              <a:defRPr sz="5600">
                <a:solidFill>
                  <a:schemeClr val="dk1"/>
                </a:solidFill>
              </a:defRPr>
            </a:lvl4pPr>
            <a:lvl5pPr lvl="4" indent="0" algn="ctr">
              <a:spcBef>
                <a:spcPts val="0"/>
              </a:spcBef>
              <a:spcAft>
                <a:spcPts val="0"/>
              </a:spcAft>
              <a:buClr>
                <a:schemeClr val="dk1"/>
              </a:buClr>
              <a:buSzPts val="5600"/>
              <a:buFont typeface="Arial"/>
              <a:buNone/>
              <a:defRPr sz="5600">
                <a:solidFill>
                  <a:schemeClr val="dk1"/>
                </a:solidFill>
              </a:defRPr>
            </a:lvl5pPr>
            <a:lvl6pPr lvl="5" indent="0" algn="ctr">
              <a:spcBef>
                <a:spcPts val="0"/>
              </a:spcBef>
              <a:spcAft>
                <a:spcPts val="0"/>
              </a:spcAft>
              <a:buClr>
                <a:schemeClr val="dk1"/>
              </a:buClr>
              <a:buSzPts val="5600"/>
              <a:buFont typeface="Arial"/>
              <a:buNone/>
              <a:defRPr sz="5600">
                <a:solidFill>
                  <a:schemeClr val="dk1"/>
                </a:solidFill>
              </a:defRPr>
            </a:lvl6pPr>
            <a:lvl7pPr lvl="6" indent="0" algn="ctr">
              <a:spcBef>
                <a:spcPts val="0"/>
              </a:spcBef>
              <a:spcAft>
                <a:spcPts val="0"/>
              </a:spcAft>
              <a:buClr>
                <a:schemeClr val="dk1"/>
              </a:buClr>
              <a:buSzPts val="5600"/>
              <a:buFont typeface="Arial"/>
              <a:buNone/>
              <a:defRPr sz="5600">
                <a:solidFill>
                  <a:schemeClr val="dk1"/>
                </a:solidFill>
              </a:defRPr>
            </a:lvl7pPr>
            <a:lvl8pPr lvl="7" indent="0" algn="ctr">
              <a:spcBef>
                <a:spcPts val="0"/>
              </a:spcBef>
              <a:spcAft>
                <a:spcPts val="0"/>
              </a:spcAft>
              <a:buClr>
                <a:schemeClr val="dk1"/>
              </a:buClr>
              <a:buSzPts val="5600"/>
              <a:buFont typeface="Arial"/>
              <a:buNone/>
              <a:defRPr sz="5600">
                <a:solidFill>
                  <a:schemeClr val="dk1"/>
                </a:solidFill>
              </a:defRPr>
            </a:lvl8pPr>
            <a:lvl9pPr lvl="8" indent="0" algn="ctr">
              <a:spcBef>
                <a:spcPts val="0"/>
              </a:spcBef>
              <a:spcAft>
                <a:spcPts val="0"/>
              </a:spcAft>
              <a:buClr>
                <a:schemeClr val="dk1"/>
              </a:buClr>
              <a:buSzPts val="5600"/>
              <a:buFont typeface="Arial"/>
              <a:buNone/>
              <a:defRPr sz="5600">
                <a:solidFill>
                  <a:schemeClr val="dk1"/>
                </a:solidFill>
              </a:defRPr>
            </a:lvl9pPr>
          </a:lstStyle>
          <a:p>
            <a:endParaRPr/>
          </a:p>
        </p:txBody>
      </p:sp>
      <p:sp>
        <p:nvSpPr>
          <p:cNvPr id="40" name="Shape 40"/>
          <p:cNvSpPr txBox="1">
            <a:spLocks noGrp="1"/>
          </p:cNvSpPr>
          <p:nvPr>
            <p:ph type="subTitle" idx="1"/>
          </p:nvPr>
        </p:nvSpPr>
        <p:spPr>
          <a:xfrm>
            <a:off x="354000" y="3737433"/>
            <a:ext cx="5393700" cy="16467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41" name="Shape 41"/>
          <p:cNvSpPr txBox="1">
            <a:spLocks noGrp="1"/>
          </p:cNvSpPr>
          <p:nvPr>
            <p:ph type="body" idx="2"/>
          </p:nvPr>
        </p:nvSpPr>
        <p:spPr>
          <a:xfrm>
            <a:off x="6586000" y="965433"/>
            <a:ext cx="5115900" cy="4926900"/>
          </a:xfrm>
          <a:prstGeom prst="rect">
            <a:avLst/>
          </a:prstGeom>
          <a:noFill/>
          <a:ln>
            <a:noFill/>
          </a:ln>
        </p:spPr>
        <p:txBody>
          <a:bodyPr spcFirstLastPara="1" wrap="square" lIns="91425" tIns="91425" rIns="91425" bIns="91425" anchor="ctr"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415600" y="5640766"/>
            <a:ext cx="7998300" cy="8067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2400"/>
              <a:buFont typeface="Arial"/>
              <a:buNone/>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0" y="593366"/>
            <a:ext cx="11360700" cy="7635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lvl="1" indent="0">
              <a:spcBef>
                <a:spcPts val="0"/>
              </a:spcBef>
              <a:spcAft>
                <a:spcPts val="0"/>
              </a:spcAft>
              <a:buClr>
                <a:schemeClr val="dk1"/>
              </a:buClr>
              <a:buSzPts val="3700"/>
              <a:buFont typeface="Arial"/>
              <a:buNone/>
              <a:defRPr sz="3700">
                <a:solidFill>
                  <a:schemeClr val="dk1"/>
                </a:solidFill>
              </a:defRPr>
            </a:lvl2pPr>
            <a:lvl3pPr lvl="2" indent="0">
              <a:spcBef>
                <a:spcPts val="0"/>
              </a:spcBef>
              <a:spcAft>
                <a:spcPts val="0"/>
              </a:spcAft>
              <a:buClr>
                <a:schemeClr val="dk1"/>
              </a:buClr>
              <a:buSzPts val="3700"/>
              <a:buFont typeface="Arial"/>
              <a:buNone/>
              <a:defRPr sz="3700">
                <a:solidFill>
                  <a:schemeClr val="dk1"/>
                </a:solidFill>
              </a:defRPr>
            </a:lvl3pPr>
            <a:lvl4pPr lvl="3" indent="0">
              <a:spcBef>
                <a:spcPts val="0"/>
              </a:spcBef>
              <a:spcAft>
                <a:spcPts val="0"/>
              </a:spcAft>
              <a:buClr>
                <a:schemeClr val="dk1"/>
              </a:buClr>
              <a:buSzPts val="3700"/>
              <a:buFont typeface="Arial"/>
              <a:buNone/>
              <a:defRPr sz="3700">
                <a:solidFill>
                  <a:schemeClr val="dk1"/>
                </a:solidFill>
              </a:defRPr>
            </a:lvl4pPr>
            <a:lvl5pPr lvl="4" indent="0">
              <a:spcBef>
                <a:spcPts val="0"/>
              </a:spcBef>
              <a:spcAft>
                <a:spcPts val="0"/>
              </a:spcAft>
              <a:buClr>
                <a:schemeClr val="dk1"/>
              </a:buClr>
              <a:buSzPts val="3700"/>
              <a:buFont typeface="Arial"/>
              <a:buNone/>
              <a:defRPr sz="3700">
                <a:solidFill>
                  <a:schemeClr val="dk1"/>
                </a:solidFill>
              </a:defRPr>
            </a:lvl5pPr>
            <a:lvl6pPr lvl="5" indent="0">
              <a:spcBef>
                <a:spcPts val="0"/>
              </a:spcBef>
              <a:spcAft>
                <a:spcPts val="0"/>
              </a:spcAft>
              <a:buClr>
                <a:schemeClr val="dk1"/>
              </a:buClr>
              <a:buSzPts val="3700"/>
              <a:buFont typeface="Arial"/>
              <a:buNone/>
              <a:defRPr sz="3700">
                <a:solidFill>
                  <a:schemeClr val="dk1"/>
                </a:solidFill>
              </a:defRPr>
            </a:lvl6pPr>
            <a:lvl7pPr lvl="6" indent="0">
              <a:spcBef>
                <a:spcPts val="0"/>
              </a:spcBef>
              <a:spcAft>
                <a:spcPts val="0"/>
              </a:spcAft>
              <a:buClr>
                <a:schemeClr val="dk1"/>
              </a:buClr>
              <a:buSzPts val="3700"/>
              <a:buFont typeface="Arial"/>
              <a:buNone/>
              <a:defRPr sz="3700">
                <a:solidFill>
                  <a:schemeClr val="dk1"/>
                </a:solidFill>
              </a:defRPr>
            </a:lvl7pPr>
            <a:lvl8pPr lvl="7" indent="0">
              <a:spcBef>
                <a:spcPts val="0"/>
              </a:spcBef>
              <a:spcAft>
                <a:spcPts val="0"/>
              </a:spcAft>
              <a:buClr>
                <a:schemeClr val="dk1"/>
              </a:buClr>
              <a:buSzPts val="3700"/>
              <a:buFont typeface="Arial"/>
              <a:buNone/>
              <a:defRPr sz="3700">
                <a:solidFill>
                  <a:schemeClr val="dk1"/>
                </a:solidFill>
              </a:defRPr>
            </a:lvl8pPr>
            <a:lvl9pPr lvl="8" indent="0">
              <a:spcBef>
                <a:spcPts val="0"/>
              </a:spcBef>
              <a:spcAft>
                <a:spcPts val="0"/>
              </a:spcAft>
              <a:buClr>
                <a:schemeClr val="dk1"/>
              </a:buClr>
              <a:buSzPts val="3700"/>
              <a:buFont typeface="Arial"/>
              <a:buNone/>
              <a:defRPr sz="3700">
                <a:solidFill>
                  <a:schemeClr val="dk1"/>
                </a:solidFill>
              </a:defRPr>
            </a:lvl9pPr>
          </a:lstStyle>
          <a:p>
            <a:endParaRPr/>
          </a:p>
        </p:txBody>
      </p:sp>
      <p:sp>
        <p:nvSpPr>
          <p:cNvPr id="7" name="Shape 7"/>
          <p:cNvSpPr txBox="1">
            <a:spLocks noGrp="1"/>
          </p:cNvSpPr>
          <p:nvPr>
            <p:ph type="body" idx="1"/>
          </p:nvPr>
        </p:nvSpPr>
        <p:spPr>
          <a:xfrm>
            <a:off x="415600" y="1536633"/>
            <a:ext cx="11360700" cy="4555200"/>
          </a:xfrm>
          <a:prstGeom prst="rect">
            <a:avLst/>
          </a:prstGeom>
          <a:noFill/>
          <a:ln>
            <a:noFill/>
          </a:ln>
        </p:spPr>
        <p:txBody>
          <a:bodyPr spcFirstLastPara="1" wrap="square" lIns="91425" tIns="91425" rIns="91425" bIns="91425" anchor="t" anchorCtr="0"/>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210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2100"/>
              </a:spcBef>
              <a:spcAft>
                <a:spcPts val="210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marL="0" marR="0" lvl="0"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300"/>
              <a:buFont typeface="Arial"/>
              <a:buNone/>
              <a:defRPr sz="13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
        <p:nvSpPr>
          <p:cNvPr id="7" name="Google Shape;7;p1"/>
          <p:cNvSpPr txBox="1">
            <a:spLocks noGrp="1"/>
          </p:cNvSpPr>
          <p:nvPr>
            <p:ph type="title"/>
          </p:nvPr>
        </p:nvSpPr>
        <p:spPr>
          <a:xfrm>
            <a:off x="623888" y="417600"/>
            <a:ext cx="10944225" cy="906375"/>
          </a:xfrm>
          <a:prstGeom prst="rect">
            <a:avLst/>
          </a:prstGeom>
          <a:noFill/>
          <a:ln>
            <a:noFill/>
          </a:ln>
        </p:spPr>
        <p:txBody>
          <a:bodyPr spcFirstLastPara="1" wrap="square" lIns="91425" tIns="91425" rIns="91425" bIns="91425" anchor="t" anchorCtr="0">
            <a:noAutofit/>
          </a:bodyPr>
          <a:lstStyle>
            <a:lvl1pPr marL="0" marR="0" lvl="0" indent="0" algn="l" rtl="0">
              <a:lnSpc>
                <a:spcPct val="111111"/>
              </a:lnSpc>
              <a:spcBef>
                <a:spcPts val="0"/>
              </a:spcBef>
              <a:spcAft>
                <a:spcPts val="0"/>
              </a:spcAft>
              <a:buClr>
                <a:schemeClr val="dk2"/>
              </a:buClr>
              <a:buSzPts val="1400"/>
              <a:buFont typeface="Times New Roman"/>
              <a:buNone/>
              <a:defRPr sz="3600" b="1" i="0" u="none" strike="noStrike" cap="none">
                <a:solidFill>
                  <a:schemeClr val="dk2"/>
                </a:solidFill>
                <a:latin typeface="Times New Roman"/>
                <a:ea typeface="Times New Roman"/>
                <a:cs typeface="Times New Roman"/>
                <a:sym typeface="Times New Roman"/>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623888" y="1704975"/>
            <a:ext cx="10944225" cy="428517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22222"/>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1pPr>
            <a:lvl2pPr marL="914400" marR="0" lvl="1" indent="-342900" algn="l" rtl="0">
              <a:lnSpc>
                <a:spcPct val="122222"/>
              </a:lnSpc>
              <a:spcBef>
                <a:spcPts val="0"/>
              </a:spcBef>
              <a:spcAft>
                <a:spcPts val="0"/>
              </a:spcAft>
              <a:buClr>
                <a:schemeClr val="lt2"/>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22222"/>
              </a:lnSpc>
              <a:spcBef>
                <a:spcPts val="0"/>
              </a:spcBef>
              <a:spcAft>
                <a:spcPts val="0"/>
              </a:spcAft>
              <a:buClr>
                <a:schemeClr val="accent4"/>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228600" algn="l" rtl="0">
              <a:lnSpc>
                <a:spcPct val="125000"/>
              </a:lnSpc>
              <a:spcBef>
                <a:spcPts val="0"/>
              </a:spcBef>
              <a:spcAft>
                <a:spcPts val="0"/>
              </a:spcAft>
              <a:buClr>
                <a:schemeClr val="dk1"/>
              </a:buClr>
              <a:buSzPts val="1400"/>
              <a:buFont typeface="Arial"/>
              <a:buNone/>
              <a:defRPr sz="1200" b="0" i="0" u="none" strike="noStrike" cap="none">
                <a:solidFill>
                  <a:schemeClr val="lt2"/>
                </a:solidFill>
                <a:latin typeface="Arial"/>
                <a:ea typeface="Arial"/>
                <a:cs typeface="Arial"/>
                <a:sym typeface="Arial"/>
              </a:defRPr>
            </a:lvl4pPr>
            <a:lvl5pPr marL="2286000" marR="0" lvl="4" indent="-342900" algn="l" rtl="0">
              <a:spcBef>
                <a:spcPts val="85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cxnSp>
        <p:nvCxnSpPr>
          <p:cNvPr id="9" name="Google Shape;9;p1"/>
          <p:cNvCxnSpPr/>
          <p:nvPr/>
        </p:nvCxnSpPr>
        <p:spPr>
          <a:xfrm>
            <a:off x="11342478" y="6520020"/>
            <a:ext cx="0" cy="86400"/>
          </a:xfrm>
          <a:prstGeom prst="straightConnector1">
            <a:avLst/>
          </a:prstGeom>
          <a:noFill/>
          <a:ln w="9525" cap="flat" cmpd="sng">
            <a:solidFill>
              <a:schemeClr val="lt2"/>
            </a:solidFill>
            <a:prstDash val="solid"/>
            <a:round/>
            <a:headEnd type="none" w="sm" len="sm"/>
            <a:tailEnd type="none" w="sm" len="sm"/>
          </a:ln>
        </p:spPr>
      </p:cxnSp>
      <p:sp>
        <p:nvSpPr>
          <p:cNvPr id="10" name="Google Shape;10;p1"/>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800" b="1" i="0" u="none" strike="noStrike" cap="none">
                <a:solidFill>
                  <a:schemeClr val="lt2"/>
                </a:solidFill>
                <a:latin typeface="Arial"/>
                <a:ea typeface="Arial"/>
                <a:cs typeface="Arial"/>
                <a:sym typeface="Arial"/>
              </a:defRPr>
            </a:lvl1pPr>
            <a:lvl2pPr marL="0" marR="0" lvl="1" indent="0" algn="l" rtl="0">
              <a:spcBef>
                <a:spcPts val="0"/>
              </a:spcBef>
              <a:buNone/>
              <a:defRPr sz="800" b="1" i="0" u="none" strike="noStrike" cap="none">
                <a:solidFill>
                  <a:schemeClr val="lt2"/>
                </a:solidFill>
                <a:latin typeface="Arial"/>
                <a:ea typeface="Arial"/>
                <a:cs typeface="Arial"/>
                <a:sym typeface="Arial"/>
              </a:defRPr>
            </a:lvl2pPr>
            <a:lvl3pPr marL="0" marR="0" lvl="2" indent="0" algn="l" rtl="0">
              <a:spcBef>
                <a:spcPts val="0"/>
              </a:spcBef>
              <a:buNone/>
              <a:defRPr sz="800" b="1" i="0" u="none" strike="noStrike" cap="none">
                <a:solidFill>
                  <a:schemeClr val="lt2"/>
                </a:solidFill>
                <a:latin typeface="Arial"/>
                <a:ea typeface="Arial"/>
                <a:cs typeface="Arial"/>
                <a:sym typeface="Arial"/>
              </a:defRPr>
            </a:lvl3pPr>
            <a:lvl4pPr marL="0" marR="0" lvl="3" indent="0" algn="l" rtl="0">
              <a:spcBef>
                <a:spcPts val="0"/>
              </a:spcBef>
              <a:buNone/>
              <a:defRPr sz="800" b="1" i="0" u="none" strike="noStrike" cap="none">
                <a:solidFill>
                  <a:schemeClr val="lt2"/>
                </a:solidFill>
                <a:latin typeface="Arial"/>
                <a:ea typeface="Arial"/>
                <a:cs typeface="Arial"/>
                <a:sym typeface="Arial"/>
              </a:defRPr>
            </a:lvl4pPr>
            <a:lvl5pPr marL="0" marR="0" lvl="4" indent="0" algn="l" rtl="0">
              <a:spcBef>
                <a:spcPts val="0"/>
              </a:spcBef>
              <a:buNone/>
              <a:defRPr sz="800" b="1" i="0" u="none" strike="noStrike" cap="none">
                <a:solidFill>
                  <a:schemeClr val="lt2"/>
                </a:solidFill>
                <a:latin typeface="Arial"/>
                <a:ea typeface="Arial"/>
                <a:cs typeface="Arial"/>
                <a:sym typeface="Arial"/>
              </a:defRPr>
            </a:lvl5pPr>
            <a:lvl6pPr marL="0" marR="0" lvl="5" indent="0" algn="l" rtl="0">
              <a:spcBef>
                <a:spcPts val="0"/>
              </a:spcBef>
              <a:buNone/>
              <a:defRPr sz="800" b="1" i="0" u="none" strike="noStrike" cap="none">
                <a:solidFill>
                  <a:schemeClr val="lt2"/>
                </a:solidFill>
                <a:latin typeface="Arial"/>
                <a:ea typeface="Arial"/>
                <a:cs typeface="Arial"/>
                <a:sym typeface="Arial"/>
              </a:defRPr>
            </a:lvl6pPr>
            <a:lvl7pPr marL="0" marR="0" lvl="6" indent="0" algn="l" rtl="0">
              <a:spcBef>
                <a:spcPts val="0"/>
              </a:spcBef>
              <a:buNone/>
              <a:defRPr sz="800" b="1" i="0" u="none" strike="noStrike" cap="none">
                <a:solidFill>
                  <a:schemeClr val="lt2"/>
                </a:solidFill>
                <a:latin typeface="Arial"/>
                <a:ea typeface="Arial"/>
                <a:cs typeface="Arial"/>
                <a:sym typeface="Arial"/>
              </a:defRPr>
            </a:lvl7pPr>
            <a:lvl8pPr marL="0" marR="0" lvl="7" indent="0" algn="l" rtl="0">
              <a:spcBef>
                <a:spcPts val="0"/>
              </a:spcBef>
              <a:buNone/>
              <a:defRPr sz="800" b="1" i="0" u="none" strike="noStrike" cap="none">
                <a:solidFill>
                  <a:schemeClr val="lt2"/>
                </a:solidFill>
                <a:latin typeface="Arial"/>
                <a:ea typeface="Arial"/>
                <a:cs typeface="Arial"/>
                <a:sym typeface="Arial"/>
              </a:defRPr>
            </a:lvl8pPr>
            <a:lvl9pPr marL="0" marR="0" lvl="8" indent="0" algn="l" rtl="0">
              <a:spcBef>
                <a:spcPts val="0"/>
              </a:spcBef>
              <a:buNone/>
              <a:defRPr sz="800" b="1"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11" name="Google Shape;11;p1"/>
          <p:cNvPicPr preferRelativeResize="0"/>
          <p:nvPr/>
        </p:nvPicPr>
        <p:blipFill rotWithShape="1">
          <a:blip r:embed="rId36">
            <a:alphaModFix/>
          </a:blip>
          <a:srcRect/>
          <a:stretch/>
        </p:blipFill>
        <p:spPr>
          <a:xfrm>
            <a:off x="622609" y="6376789"/>
            <a:ext cx="926438" cy="282488"/>
          </a:xfrm>
          <a:prstGeom prst="rect">
            <a:avLst/>
          </a:prstGeom>
          <a:noFill/>
          <a:ln>
            <a:noFill/>
          </a:ln>
        </p:spPr>
      </p:pic>
      <p:sp>
        <p:nvSpPr>
          <p:cNvPr id="12" name="Google Shape;12;p1"/>
          <p:cNvSpPr txBox="1">
            <a:spLocks noGrp="1"/>
          </p:cNvSpPr>
          <p:nvPr>
            <p:ph type="ftr" idx="11"/>
          </p:nvPr>
        </p:nvSpPr>
        <p:spPr>
          <a:xfrm>
            <a:off x="8915088" y="6515931"/>
            <a:ext cx="2390822" cy="110332"/>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700" b="1"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08999316"/>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Shape 514"/>
        <p:cNvGrpSpPr/>
        <p:nvPr/>
      </p:nvGrpSpPr>
      <p:grpSpPr>
        <a:xfrm>
          <a:off x="0" y="0"/>
          <a:ext cx="0" cy="0"/>
          <a:chOff x="0" y="0"/>
          <a:chExt cx="0" cy="0"/>
        </a:xfrm>
      </p:grpSpPr>
      <p:sp>
        <p:nvSpPr>
          <p:cNvPr id="515" name="Google Shape;515;p72"/>
          <p:cNvSpPr txBox="1">
            <a:spLocks noGrp="1"/>
          </p:cNvSpPr>
          <p:nvPr>
            <p:ph type="ctrTitle"/>
          </p:nvPr>
        </p:nvSpPr>
        <p:spPr>
          <a:xfrm>
            <a:off x="630353" y="1681201"/>
            <a:ext cx="4978400" cy="2063261"/>
          </a:xfrm>
          <a:prstGeom prst="rect">
            <a:avLst/>
          </a:prstGeom>
          <a:noFill/>
          <a:ln>
            <a:noFill/>
          </a:ln>
        </p:spPr>
        <p:txBody>
          <a:bodyPr spcFirstLastPara="1" wrap="square" lIns="0" tIns="0" rIns="0" bIns="0" anchor="t" anchorCtr="0">
            <a:noAutofit/>
          </a:bodyPr>
          <a:lstStyle/>
          <a:p>
            <a:pPr marL="0" marR="0" lvl="0" indent="0" algn="l" rtl="0">
              <a:lnSpc>
                <a:spcPct val="110526"/>
              </a:lnSpc>
              <a:spcBef>
                <a:spcPts val="0"/>
              </a:spcBef>
              <a:spcAft>
                <a:spcPts val="0"/>
              </a:spcAft>
              <a:buClr>
                <a:schemeClr val="lt2"/>
              </a:buClr>
              <a:buFont typeface="Times New Roman"/>
              <a:buNone/>
            </a:pPr>
            <a:r>
              <a:rPr lang="pl-PL" sz="3800" b="1" i="0" u="none" strike="noStrike" cap="none" dirty="0" err="1">
                <a:solidFill>
                  <a:schemeClr val="lt2"/>
                </a:solidFill>
                <a:latin typeface="Times New Roman"/>
                <a:ea typeface="Times New Roman"/>
                <a:cs typeface="Times New Roman"/>
                <a:sym typeface="Times New Roman"/>
              </a:rPr>
              <a:t>Grammar</a:t>
            </a:r>
            <a:br>
              <a:rPr lang="pl-PL" dirty="0"/>
            </a:br>
            <a:r>
              <a:rPr lang="pl-PL" dirty="0"/>
              <a:t>C1</a:t>
            </a:r>
            <a:br>
              <a:rPr lang="pl-PL" dirty="0"/>
            </a:br>
            <a:r>
              <a:rPr lang="pl-PL" dirty="0" err="1"/>
              <a:t>passive</a:t>
            </a:r>
            <a:r>
              <a:rPr lang="pl-PL" dirty="0"/>
              <a:t> </a:t>
            </a:r>
            <a:r>
              <a:rPr lang="pl-PL" dirty="0" err="1"/>
              <a:t>voice</a:t>
            </a:r>
            <a:endParaRPr sz="3800" b="1" i="0" u="none" strike="noStrike" cap="none" dirty="0">
              <a:solidFill>
                <a:schemeClr val="lt2"/>
              </a:solidFill>
              <a:latin typeface="Times New Roman"/>
              <a:ea typeface="Times New Roman"/>
              <a:cs typeface="Times New Roman"/>
              <a:sym typeface="Times New Roman"/>
            </a:endParaRPr>
          </a:p>
        </p:txBody>
      </p:sp>
      <p:sp>
        <p:nvSpPr>
          <p:cNvPr id="519" name="Google Shape;519;p72"/>
          <p:cNvSpPr txBox="1">
            <a:spLocks noGrp="1"/>
          </p:cNvSpPr>
          <p:nvPr>
            <p:ph type="sldNum" idx="12"/>
          </p:nvPr>
        </p:nvSpPr>
        <p:spPr>
          <a:xfrm>
            <a:off x="11386109" y="6515931"/>
            <a:ext cx="166321" cy="110332"/>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800" b="1" i="0" u="none" strike="noStrike" kern="0" cap="none" spc="0" normalizeH="0" baseline="0" noProof="0">
                <a:ln>
                  <a:noFill/>
                </a:ln>
                <a:solidFill>
                  <a:srgbClr val="003057"/>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800" b="1" i="0" u="none" strike="noStrike" kern="0" cap="none" spc="0" normalizeH="0" baseline="0" noProof="0">
              <a:ln>
                <a:noFill/>
              </a:ln>
              <a:solidFill>
                <a:srgbClr val="003057"/>
              </a:solidFill>
              <a:effectLst/>
              <a:uLnTx/>
              <a:uFillTx/>
              <a:latin typeface="Arial"/>
              <a:ea typeface="Arial"/>
              <a:cs typeface="Arial"/>
              <a:sym typeface="Arial"/>
            </a:endParaRPr>
          </a:p>
        </p:txBody>
      </p:sp>
      <p:cxnSp>
        <p:nvCxnSpPr>
          <p:cNvPr id="522" name="Google Shape;522;p72"/>
          <p:cNvCxnSpPr/>
          <p:nvPr/>
        </p:nvCxnSpPr>
        <p:spPr>
          <a:xfrm>
            <a:off x="11339674" y="6520813"/>
            <a:ext cx="0" cy="86400"/>
          </a:xfrm>
          <a:prstGeom prst="straightConnector1">
            <a:avLst/>
          </a:prstGeom>
          <a:noFill/>
          <a:ln w="9525" cap="flat" cmpd="sng">
            <a:solidFill>
              <a:schemeClr val="lt2"/>
            </a:solidFill>
            <a:prstDash val="solid"/>
            <a:round/>
            <a:headEnd type="none" w="sm" len="sm"/>
            <a:tailEnd type="none" w="sm" len="sm"/>
          </a:ln>
        </p:spPr>
      </p:cxnSp>
      <p:pic>
        <p:nvPicPr>
          <p:cNvPr id="9" name="Picture 8">
            <a:extLst>
              <a:ext uri="{FF2B5EF4-FFF2-40B4-BE49-F238E27FC236}">
                <a16:creationId xmlns:a16="http://schemas.microsoft.com/office/drawing/2014/main" id="{8C61F1FC-170E-49C8-A65C-9763D1CAD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257" y="170583"/>
            <a:ext cx="1629740" cy="1287157"/>
          </a:xfrm>
          <a:prstGeom prst="rect">
            <a:avLst/>
          </a:prstGeom>
        </p:spPr>
      </p:pic>
      <p:sp>
        <p:nvSpPr>
          <p:cNvPr id="12" name="Google Shape;517;p72">
            <a:extLst>
              <a:ext uri="{FF2B5EF4-FFF2-40B4-BE49-F238E27FC236}">
                <a16:creationId xmlns:a16="http://schemas.microsoft.com/office/drawing/2014/main" id="{89EDBE02-5754-4A66-9722-9C8DE0AC6A09}"/>
              </a:ext>
            </a:extLst>
          </p:cNvPr>
          <p:cNvSpPr txBox="1">
            <a:spLocks noGrp="1"/>
          </p:cNvSpPr>
          <p:nvPr>
            <p:ph type="body" idx="2"/>
          </p:nvPr>
        </p:nvSpPr>
        <p:spPr>
          <a:xfrm>
            <a:off x="626150" y="6371879"/>
            <a:ext cx="5287404" cy="285750"/>
          </a:xfrm>
          <a:prstGeom prst="rect">
            <a:avLst/>
          </a:prstGeom>
          <a:noFill/>
          <a:ln>
            <a:noFill/>
          </a:ln>
        </p:spPr>
        <p:txBody>
          <a:bodyPr spcFirstLastPara="1" wrap="square" lIns="0" tIns="0" rIns="0" bIns="0" anchor="t" anchorCtr="0">
            <a:noAutofit/>
          </a:bodyPr>
          <a:lstStyle/>
          <a:p>
            <a:pPr marL="0" marR="0" lvl="0" indent="0" algn="l" rtl="0">
              <a:lnSpc>
                <a:spcPct val="122222"/>
              </a:lnSpc>
              <a:spcBef>
                <a:spcPts val="0"/>
              </a:spcBef>
              <a:spcAft>
                <a:spcPts val="0"/>
              </a:spcAft>
              <a:buClr>
                <a:schemeClr val="lt2"/>
              </a:buClr>
              <a:buFont typeface="Arial"/>
              <a:buNone/>
            </a:pPr>
            <a:r>
              <a:rPr lang="pl-PL" sz="1800" b="0" i="0" u="none" strike="noStrike" cap="none" dirty="0">
                <a:solidFill>
                  <a:schemeClr val="lt2"/>
                </a:solidFill>
                <a:latin typeface="Arial"/>
                <a:ea typeface="Arial"/>
                <a:cs typeface="Arial"/>
                <a:sym typeface="Arial"/>
              </a:rPr>
              <a:t>2019</a:t>
            </a:r>
            <a:endParaRPr sz="1800" b="0" i="0" u="none" strike="noStrike" cap="none" dirty="0">
              <a:solidFill>
                <a:schemeClr val="lt2"/>
              </a:solidFill>
              <a:latin typeface="Arial"/>
              <a:ea typeface="Arial"/>
              <a:cs typeface="Arial"/>
              <a:sym typeface="Arial"/>
            </a:endParaRPr>
          </a:p>
        </p:txBody>
      </p:sp>
      <p:sp>
        <p:nvSpPr>
          <p:cNvPr id="13" name="Google Shape;516;p72">
            <a:extLst>
              <a:ext uri="{FF2B5EF4-FFF2-40B4-BE49-F238E27FC236}">
                <a16:creationId xmlns:a16="http://schemas.microsoft.com/office/drawing/2014/main" id="{BE80073F-A3F0-4AD1-B0C1-6C85912A7C79}"/>
              </a:ext>
            </a:extLst>
          </p:cNvPr>
          <p:cNvSpPr txBox="1">
            <a:spLocks/>
          </p:cNvSpPr>
          <p:nvPr/>
        </p:nvSpPr>
        <p:spPr>
          <a:xfrm>
            <a:off x="628654" y="4534278"/>
            <a:ext cx="4592145" cy="113079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33333"/>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L="457200" marR="0" lvl="1" indent="0" algn="ctr" rtl="0">
              <a:lnSpc>
                <a:spcPct val="122222"/>
              </a:lnSpc>
              <a:spcBef>
                <a:spcPts val="0"/>
              </a:spcBef>
              <a:spcAft>
                <a:spcPts val="0"/>
              </a:spcAft>
              <a:buClr>
                <a:schemeClr val="lt2"/>
              </a:buClr>
              <a:buSzPts val="1800"/>
              <a:buFont typeface="Arial"/>
              <a:buNone/>
              <a:defRPr sz="1800" b="0" i="0" u="none" strike="noStrike" cap="none">
                <a:solidFill>
                  <a:srgbClr val="888888"/>
                </a:solidFill>
                <a:latin typeface="Arial"/>
                <a:ea typeface="Arial"/>
                <a:cs typeface="Arial"/>
                <a:sym typeface="Arial"/>
              </a:defRPr>
            </a:lvl2pPr>
            <a:lvl3pPr marL="914400" marR="0" lvl="2" indent="0" algn="ctr" rtl="0">
              <a:lnSpc>
                <a:spcPct val="122222"/>
              </a:lnSpc>
              <a:spcBef>
                <a:spcPts val="0"/>
              </a:spcBef>
              <a:spcAft>
                <a:spcPts val="0"/>
              </a:spcAft>
              <a:buClr>
                <a:schemeClr val="accent4"/>
              </a:buClr>
              <a:buSzPts val="1800"/>
              <a:buFont typeface="Arial"/>
              <a:buNone/>
              <a:defRPr sz="1800" b="0" i="0" u="none" strike="noStrike" cap="none">
                <a:solidFill>
                  <a:srgbClr val="888888"/>
                </a:solidFill>
                <a:latin typeface="Arial"/>
                <a:ea typeface="Arial"/>
                <a:cs typeface="Arial"/>
                <a:sym typeface="Arial"/>
              </a:defRPr>
            </a:lvl3pPr>
            <a:lvl4pPr marL="1371600" marR="0" lvl="3" indent="0" algn="ctr" rtl="0">
              <a:lnSpc>
                <a:spcPct val="125000"/>
              </a:lnSpc>
              <a:spcBef>
                <a:spcPts val="0"/>
              </a:spcBef>
              <a:spcAft>
                <a:spcPts val="0"/>
              </a:spcAft>
              <a:buClr>
                <a:schemeClr val="dk1"/>
              </a:buClr>
              <a:buSzPts val="1400"/>
              <a:buFont typeface="Arial"/>
              <a:buNone/>
              <a:defRPr sz="1200" b="0" i="0" u="none" strike="noStrike" cap="none">
                <a:solidFill>
                  <a:srgbClr val="888888"/>
                </a:solidFill>
                <a:latin typeface="Arial"/>
                <a:ea typeface="Arial"/>
                <a:cs typeface="Arial"/>
                <a:sym typeface="Arial"/>
              </a:defRPr>
            </a:lvl4pPr>
            <a:lvl5pPr marL="1828800" marR="0" lvl="4" indent="0" algn="ctr" rtl="0">
              <a:lnSpc>
                <a:spcPct val="100000"/>
              </a:lnSpc>
              <a:spcBef>
                <a:spcPts val="85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6pPr>
            <a:lvl7pPr marL="2743200" marR="0" lvl="6"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7pPr>
            <a:lvl8pPr marL="3200400" marR="0" lvl="7"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8pPr>
            <a:lvl9pPr marL="3657600" marR="0" lvl="8" indent="0"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9pPr>
          </a:lstStyle>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0" i="0" u="none" strike="noStrike" kern="0" cap="none" spc="0" normalizeH="0" baseline="0" noProof="0" dirty="0">
                <a:ln>
                  <a:noFill/>
                </a:ln>
                <a:solidFill>
                  <a:srgbClr val="003057"/>
                </a:solidFill>
                <a:effectLst/>
                <a:uLnTx/>
                <a:uFillTx/>
                <a:latin typeface="Arial"/>
                <a:cs typeface="Arial"/>
                <a:sym typeface="Arial"/>
              </a:rPr>
              <a:t>Recommended for</a:t>
            </a:r>
            <a:r>
              <a:rPr kumimoji="0" lang="pl-PL" sz="1800" b="0" i="0" u="none" strike="noStrike" kern="0" cap="none" spc="0" normalizeH="0" baseline="0" noProof="0" dirty="0">
                <a:ln>
                  <a:noFill/>
                </a:ln>
                <a:solidFill>
                  <a:srgbClr val="003057"/>
                </a:solidFill>
                <a:effectLst/>
                <a:uLnTx/>
                <a:uFillTx/>
                <a:latin typeface="Arial"/>
                <a:cs typeface="Arial"/>
                <a:sym typeface="Arial"/>
              </a:rPr>
              <a:t>:</a:t>
            </a: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Gold Experience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Focus</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r>
              <a:rPr kumimoji="0" lang="en-US" sz="1800" b="1" i="0" u="none" strike="noStrike" kern="0" cap="none" spc="0" normalizeH="0" baseline="0" noProof="0" dirty="0">
                <a:ln>
                  <a:noFill/>
                </a:ln>
                <a:solidFill>
                  <a:srgbClr val="003057"/>
                </a:solidFill>
                <a:effectLst/>
                <a:uLnTx/>
                <a:uFillTx/>
                <a:latin typeface="Arial"/>
                <a:cs typeface="Arial"/>
                <a:sym typeface="Arial"/>
              </a:rPr>
              <a:t>High Note</a:t>
            </a:r>
          </a:p>
          <a:p>
            <a:pPr marL="0" marR="0" lvl="0" indent="0" algn="l" defTabSz="914400" rtl="0" eaLnBrk="1" fontAlgn="auto" latinLnBrk="0" hangingPunct="1">
              <a:lnSpc>
                <a:spcPct val="133333"/>
              </a:lnSpc>
              <a:spcBef>
                <a:spcPts val="0"/>
              </a:spcBef>
              <a:spcAft>
                <a:spcPts val="0"/>
              </a:spcAft>
              <a:buClr>
                <a:srgbClr val="003057"/>
              </a:buClr>
              <a:buSzPts val="1400"/>
              <a:buFont typeface="Arial"/>
              <a:buNone/>
              <a:tabLst/>
              <a:defRPr/>
            </a:pPr>
            <a:endParaRPr kumimoji="0" lang="en-US" sz="1800" b="0" i="0" u="none" strike="noStrike" kern="0" cap="none" spc="0" normalizeH="0" baseline="0" noProof="0" dirty="0">
              <a:ln>
                <a:noFill/>
              </a:ln>
              <a:solidFill>
                <a:srgbClr val="003057"/>
              </a:solidFill>
              <a:effectLst/>
              <a:uLnTx/>
              <a:uFillTx/>
              <a:latin typeface="Arial"/>
              <a:cs typeface="Arial"/>
              <a:sym typeface="Arial"/>
            </a:endParaRPr>
          </a:p>
        </p:txBody>
      </p:sp>
    </p:spTree>
    <p:extLst>
      <p:ext uri="{BB962C8B-B14F-4D97-AF65-F5344CB8AC3E}">
        <p14:creationId xmlns:p14="http://schemas.microsoft.com/office/powerpoint/2010/main" val="3679968071"/>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idx="4294967295"/>
          </p:nvPr>
        </p:nvSpPr>
        <p:spPr>
          <a:xfrm>
            <a:off x="684838" y="766348"/>
            <a:ext cx="10058400" cy="1609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a:solidFill>
                  <a:srgbClr val="1C4587"/>
                </a:solidFill>
                <a:latin typeface="Open Sans"/>
                <a:ea typeface="Open Sans"/>
                <a:cs typeface="Open Sans"/>
                <a:sym typeface="Open Sans"/>
              </a:rPr>
              <a:t>How and why do we use the passive voice in comparison to the active?</a:t>
            </a:r>
            <a:endParaRPr sz="4400" b="0" i="0" u="none" strike="noStrike" cap="none">
              <a:solidFill>
                <a:srgbClr val="1C4587"/>
              </a:solidFill>
              <a:latin typeface="Open Sans"/>
              <a:ea typeface="Open Sans"/>
              <a:cs typeface="Open Sans"/>
              <a:sym typeface="Open Sans"/>
            </a:endParaRPr>
          </a:p>
        </p:txBody>
      </p:sp>
      <p:sp>
        <p:nvSpPr>
          <p:cNvPr id="64" name="Shape 64"/>
          <p:cNvSpPr txBox="1">
            <a:spLocks noGrp="1"/>
          </p:cNvSpPr>
          <p:nvPr>
            <p:ph type="body" idx="4294967295"/>
          </p:nvPr>
        </p:nvSpPr>
        <p:spPr>
          <a:xfrm>
            <a:off x="684838" y="2739129"/>
            <a:ext cx="10058400" cy="2270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b="0" i="0" u="none" strike="noStrike" cap="none">
                <a:solidFill>
                  <a:srgbClr val="1C4587"/>
                </a:solidFill>
                <a:latin typeface="Open Sans"/>
                <a:ea typeface="Open Sans"/>
                <a:cs typeface="Open Sans"/>
                <a:sym typeface="Open Sans"/>
              </a:rPr>
              <a:t>Let’s look at:</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Common reasons why we use the passive voice.</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The passive voice and cohesion/coherence.</a:t>
            </a:r>
            <a:endParaRPr sz="2000" b="0" i="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1C4587"/>
              </a:buClr>
              <a:buSzPts val="1700"/>
              <a:buFont typeface="Open Sans"/>
              <a:buAutoNum type="arabicPeriod"/>
            </a:pPr>
            <a:r>
              <a:rPr lang="en-US" sz="2000">
                <a:solidFill>
                  <a:srgbClr val="1C4587"/>
                </a:solidFill>
                <a:latin typeface="Open Sans"/>
                <a:ea typeface="Open Sans"/>
                <a:cs typeface="Open Sans"/>
                <a:sym typeface="Open Sans"/>
              </a:rPr>
              <a:t>The passive voice in different forms.</a:t>
            </a:r>
            <a:endParaRPr sz="2000" b="0" u="none" strike="noStrike" cap="none">
              <a:solidFill>
                <a:srgbClr val="1C4587"/>
              </a:solidFill>
              <a:latin typeface="Open Sans"/>
              <a:ea typeface="Open Sans"/>
              <a:cs typeface="Open Sans"/>
              <a:sym typeface="Open Sans"/>
            </a:endParaRPr>
          </a:p>
          <a:p>
            <a:pPr marL="457200" marR="0" lvl="0" indent="-457200" algn="l" rtl="0">
              <a:lnSpc>
                <a:spcPct val="90000"/>
              </a:lnSpc>
              <a:spcBef>
                <a:spcPts val="1200"/>
              </a:spcBef>
              <a:spcAft>
                <a:spcPts val="0"/>
              </a:spcAft>
              <a:buClr>
                <a:srgbClr val="9E3611"/>
              </a:buClr>
              <a:buSzPts val="1700"/>
              <a:buFont typeface="Noto Sans Symbols"/>
              <a:buNone/>
            </a:pPr>
            <a:endParaRPr sz="2000" b="0" i="0" u="none" strike="noStrike" cap="none">
              <a:solidFill>
                <a:srgbClr val="1C4587"/>
              </a:solidFill>
              <a:latin typeface="Open Sans"/>
              <a:ea typeface="Open Sans"/>
              <a:cs typeface="Open Sans"/>
              <a:sym typeface="Open Sans"/>
            </a:endParaRPr>
          </a:p>
        </p:txBody>
      </p:sp>
      <p:sp>
        <p:nvSpPr>
          <p:cNvPr id="66" name="Shape 66"/>
          <p:cNvSpPr/>
          <p:nvPr/>
        </p:nvSpPr>
        <p:spPr>
          <a:xfrm>
            <a:off x="8903368" y="5226518"/>
            <a:ext cx="2791327" cy="1117385"/>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Common uses of the passive voice...</a:t>
            </a:r>
            <a:endParaRPr/>
          </a:p>
        </p:txBody>
      </p:sp>
      <p:sp>
        <p:nvSpPr>
          <p:cNvPr id="6" name="Google Shape;65;p15">
            <a:extLst>
              <a:ext uri="{FF2B5EF4-FFF2-40B4-BE49-F238E27FC236}">
                <a16:creationId xmlns:a16="http://schemas.microsoft.com/office/drawing/2014/main" id="{3F8B57F4-069F-4ED0-AEA2-E63F4DD2D1E7}"/>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xEl>
                                              <p:pRg st="0" end="0"/>
                                            </p:txEl>
                                          </p:spTgt>
                                        </p:tgtEl>
                                        <p:attrNameLst>
                                          <p:attrName>style.visibility</p:attrName>
                                        </p:attrNameLst>
                                      </p:cBhvr>
                                      <p:to>
                                        <p:strVal val="visible"/>
                                      </p:to>
                                    </p:set>
                                    <p:animEffect transition="in" filter="fade">
                                      <p:cBhvr>
                                        <p:cTn id="7" dur="500"/>
                                        <p:tgtEl>
                                          <p:spTgt spid="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xEl>
                                              <p:pRg st="1" end="1"/>
                                            </p:txEl>
                                          </p:spTgt>
                                        </p:tgtEl>
                                        <p:attrNameLst>
                                          <p:attrName>style.visibility</p:attrName>
                                        </p:attrNameLst>
                                      </p:cBhvr>
                                      <p:to>
                                        <p:strVal val="visible"/>
                                      </p:to>
                                    </p:set>
                                    <p:animEffect transition="in" filter="fade">
                                      <p:cBhvr>
                                        <p:cTn id="12" dur="500"/>
                                        <p:tgtEl>
                                          <p:spTgt spid="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4">
                                            <p:txEl>
                                              <p:pRg st="2" end="2"/>
                                            </p:txEl>
                                          </p:spTgt>
                                        </p:tgtEl>
                                        <p:attrNameLst>
                                          <p:attrName>style.visibility</p:attrName>
                                        </p:attrNameLst>
                                      </p:cBhvr>
                                      <p:to>
                                        <p:strVal val="visible"/>
                                      </p:to>
                                    </p:set>
                                    <p:animEffect transition="in" filter="fade">
                                      <p:cBhvr>
                                        <p:cTn id="17" dur="500"/>
                                        <p:tgtEl>
                                          <p:spTgt spid="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4">
                                            <p:txEl>
                                              <p:pRg st="3" end="3"/>
                                            </p:txEl>
                                          </p:spTgt>
                                        </p:tgtEl>
                                        <p:attrNameLst>
                                          <p:attrName>style.visibility</p:attrName>
                                        </p:attrNameLst>
                                      </p:cBhvr>
                                      <p:to>
                                        <p:strVal val="visible"/>
                                      </p:to>
                                    </p:set>
                                    <p:animEffect transition="in" filter="fade">
                                      <p:cBhvr>
                                        <p:cTn id="22" dur="500"/>
                                        <p:tgtEl>
                                          <p:spTgt spid="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
                                            <p:txEl>
                                              <p:pRg st="4" end="4"/>
                                            </p:txEl>
                                          </p:spTgt>
                                        </p:tgtEl>
                                        <p:attrNameLst>
                                          <p:attrName>style.visibility</p:attrName>
                                        </p:attrNameLst>
                                      </p:cBhvr>
                                      <p:to>
                                        <p:strVal val="visible"/>
                                      </p:to>
                                    </p:set>
                                    <p:animEffect transition="in" filter="fade">
                                      <p:cBhvr>
                                        <p:cTn id="27" dur="500"/>
                                        <p:tgtEl>
                                          <p:spTgt spid="6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70"/>
        <p:cNvGrpSpPr/>
        <p:nvPr/>
      </p:nvGrpSpPr>
      <p:grpSpPr>
        <a:xfrm>
          <a:off x="0" y="0"/>
          <a:ext cx="0" cy="0"/>
          <a:chOff x="0" y="0"/>
          <a:chExt cx="0" cy="0"/>
        </a:xfrm>
      </p:grpSpPr>
      <p:sp>
        <p:nvSpPr>
          <p:cNvPr id="71" name="Shape 71"/>
          <p:cNvSpPr txBox="1">
            <a:spLocks noGrp="1"/>
          </p:cNvSpPr>
          <p:nvPr>
            <p:ph type="title" idx="4294967295"/>
          </p:nvPr>
        </p:nvSpPr>
        <p:spPr>
          <a:xfrm>
            <a:off x="450600" y="229375"/>
            <a:ext cx="11048100" cy="73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i="0" u="none" strike="noStrike" cap="none" dirty="0">
                <a:solidFill>
                  <a:srgbClr val="1C4587"/>
                </a:solidFill>
                <a:latin typeface="Open Sans"/>
                <a:ea typeface="Open Sans"/>
                <a:cs typeface="Open Sans"/>
                <a:sym typeface="Open Sans"/>
              </a:rPr>
              <a:t>c</a:t>
            </a:r>
            <a:r>
              <a:rPr lang="en-US" sz="4400" dirty="0">
                <a:solidFill>
                  <a:srgbClr val="1C4587"/>
                </a:solidFill>
                <a:latin typeface="Open Sans"/>
                <a:ea typeface="Open Sans"/>
                <a:cs typeface="Open Sans"/>
                <a:sym typeface="Open Sans"/>
              </a:rPr>
              <a:t>ommon uses of the passive</a:t>
            </a:r>
            <a:endParaRPr dirty="0"/>
          </a:p>
        </p:txBody>
      </p:sp>
      <p:sp>
        <p:nvSpPr>
          <p:cNvPr id="73" name="Shape 73"/>
          <p:cNvSpPr txBox="1"/>
          <p:nvPr/>
        </p:nvSpPr>
        <p:spPr>
          <a:xfrm>
            <a:off x="450600" y="966345"/>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a:solidFill>
                  <a:srgbClr val="1C4587"/>
                </a:solidFill>
                <a:latin typeface="Open Sans"/>
                <a:ea typeface="Open Sans"/>
                <a:cs typeface="Open Sans"/>
                <a:sym typeface="Open Sans"/>
              </a:rPr>
              <a:t>Match the examples to the uses.</a:t>
            </a:r>
            <a:endParaRPr sz="2000" b="0" i="0" u="none" strike="noStrike" cap="none">
              <a:solidFill>
                <a:srgbClr val="1C4587"/>
              </a:solidFill>
              <a:latin typeface="Open Sans"/>
              <a:ea typeface="Open Sans"/>
              <a:cs typeface="Open Sans"/>
              <a:sym typeface="Open Sans"/>
            </a:endParaRPr>
          </a:p>
        </p:txBody>
      </p:sp>
      <p:sp>
        <p:nvSpPr>
          <p:cNvPr id="74" name="Shape 74"/>
          <p:cNvSpPr txBox="1"/>
          <p:nvPr/>
        </p:nvSpPr>
        <p:spPr>
          <a:xfrm>
            <a:off x="557275" y="1495037"/>
            <a:ext cx="10076100" cy="10932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To move the focus in the sentence when the agent is:</a:t>
            </a:r>
            <a:endParaRPr sz="1600">
              <a:solidFill>
                <a:schemeClr val="dk1"/>
              </a:solidFill>
              <a:latin typeface="Open Sans"/>
              <a:ea typeface="Open Sans"/>
              <a:cs typeface="Open Sans"/>
              <a:sym typeface="Open Sans"/>
            </a:endParaRPr>
          </a:p>
          <a:p>
            <a:pPr marL="457200" marR="0" lvl="0" indent="-330200" algn="l" rtl="0">
              <a:lnSpc>
                <a:spcPct val="100000"/>
              </a:lnSpc>
              <a:spcBef>
                <a:spcPts val="0"/>
              </a:spcBef>
              <a:spcAft>
                <a:spcPts val="0"/>
              </a:spcAft>
              <a:buClr>
                <a:schemeClr val="dk1"/>
              </a:buClr>
              <a:buSzPts val="1600"/>
              <a:buFont typeface="Open Sans"/>
              <a:buAutoNum type="alphaLcPeriod"/>
            </a:pPr>
            <a:r>
              <a:rPr lang="en-US" sz="1600">
                <a:solidFill>
                  <a:schemeClr val="dk1"/>
                </a:solidFill>
                <a:latin typeface="Open Sans"/>
                <a:ea typeface="Open Sans"/>
                <a:cs typeface="Open Sans"/>
                <a:sym typeface="Open Sans"/>
              </a:rPr>
              <a:t>Unknown</a:t>
            </a:r>
            <a:endParaRPr sz="1600">
              <a:solidFill>
                <a:schemeClr val="dk1"/>
              </a:solidFill>
              <a:latin typeface="Open Sans"/>
              <a:ea typeface="Open Sans"/>
              <a:cs typeface="Open Sans"/>
              <a:sym typeface="Open Sans"/>
            </a:endParaRPr>
          </a:p>
          <a:p>
            <a:pPr marL="457200" marR="0" lvl="0" indent="-330200" algn="l" rtl="0">
              <a:lnSpc>
                <a:spcPct val="100000"/>
              </a:lnSpc>
              <a:spcBef>
                <a:spcPts val="0"/>
              </a:spcBef>
              <a:spcAft>
                <a:spcPts val="0"/>
              </a:spcAft>
              <a:buClr>
                <a:schemeClr val="dk1"/>
              </a:buClr>
              <a:buSzPts val="1600"/>
              <a:buFont typeface="Open Sans"/>
              <a:buAutoNum type="alphaLcPeriod"/>
            </a:pPr>
            <a:r>
              <a:rPr lang="en-US" sz="1600">
                <a:solidFill>
                  <a:schemeClr val="dk1"/>
                </a:solidFill>
                <a:latin typeface="Open Sans"/>
                <a:ea typeface="Open Sans"/>
                <a:cs typeface="Open Sans"/>
                <a:sym typeface="Open Sans"/>
              </a:rPr>
              <a:t>Unimportant</a:t>
            </a:r>
            <a:endParaRPr sz="1600">
              <a:solidFill>
                <a:schemeClr val="dk1"/>
              </a:solidFill>
              <a:latin typeface="Open Sans"/>
              <a:ea typeface="Open Sans"/>
              <a:cs typeface="Open Sans"/>
              <a:sym typeface="Open Sans"/>
            </a:endParaRPr>
          </a:p>
          <a:p>
            <a:pPr marL="457200" marR="0" lvl="0" indent="-330200" algn="l" rtl="0">
              <a:lnSpc>
                <a:spcPct val="100000"/>
              </a:lnSpc>
              <a:spcBef>
                <a:spcPts val="0"/>
              </a:spcBef>
              <a:spcAft>
                <a:spcPts val="0"/>
              </a:spcAft>
              <a:buClr>
                <a:schemeClr val="dk1"/>
              </a:buClr>
              <a:buSzPts val="1600"/>
              <a:buFont typeface="Open Sans"/>
              <a:buAutoNum type="alphaLcPeriod"/>
            </a:pPr>
            <a:r>
              <a:rPr lang="en-US" sz="1600">
                <a:solidFill>
                  <a:schemeClr val="dk1"/>
                </a:solidFill>
                <a:latin typeface="Open Sans"/>
                <a:ea typeface="Open Sans"/>
                <a:cs typeface="Open Sans"/>
                <a:sym typeface="Open Sans"/>
              </a:rPr>
              <a:t>Assumed/common knowledge</a:t>
            </a:r>
            <a:endParaRPr sz="1600">
              <a:solidFill>
                <a:schemeClr val="dk1"/>
              </a:solidFill>
              <a:latin typeface="Open Sans"/>
              <a:ea typeface="Open Sans"/>
              <a:cs typeface="Open Sans"/>
              <a:sym typeface="Open Sans"/>
            </a:endParaRPr>
          </a:p>
        </p:txBody>
      </p:sp>
      <p:sp>
        <p:nvSpPr>
          <p:cNvPr id="75" name="Shape 75"/>
          <p:cNvSpPr txBox="1"/>
          <p:nvPr/>
        </p:nvSpPr>
        <p:spPr>
          <a:xfrm>
            <a:off x="557275" y="2551675"/>
            <a:ext cx="9965400" cy="972600"/>
          </a:xfrm>
          <a:prstGeom prst="rect">
            <a:avLst/>
          </a:prstGeom>
          <a:noFill/>
          <a:ln>
            <a:noFill/>
          </a:ln>
        </p:spPr>
        <p:txBody>
          <a:bodyPr spcFirstLastPara="1" wrap="square" lIns="91425" tIns="91425" rIns="91425" bIns="91425" anchor="t" anchorCtr="0">
            <a:noAutofit/>
          </a:bodyPr>
          <a:lstStyle/>
          <a:p>
            <a:pPr marL="457200" lvl="0" indent="-330200" rtl="0">
              <a:spcBef>
                <a:spcPts val="0"/>
              </a:spcBef>
              <a:spcAft>
                <a:spcPts val="0"/>
              </a:spcAft>
              <a:buSzPts val="1600"/>
              <a:buFont typeface="Open Sans"/>
              <a:buAutoNum type="alphaLcPeriod"/>
            </a:pPr>
            <a:endParaRPr sz="1600">
              <a:latin typeface="Open Sans"/>
              <a:ea typeface="Open Sans"/>
              <a:cs typeface="Open Sans"/>
              <a:sym typeface="Open Sans"/>
            </a:endParaRPr>
          </a:p>
          <a:p>
            <a:pPr marL="457200" lvl="0" indent="-330200" rtl="0">
              <a:spcBef>
                <a:spcPts val="0"/>
              </a:spcBef>
              <a:spcAft>
                <a:spcPts val="0"/>
              </a:spcAft>
              <a:buSzPts val="1600"/>
              <a:buFont typeface="Open Sans"/>
              <a:buAutoNum type="alphaLcPeriod"/>
            </a:pPr>
            <a:endParaRPr sz="1600">
              <a:latin typeface="Open Sans"/>
              <a:ea typeface="Open Sans"/>
              <a:cs typeface="Open Sans"/>
              <a:sym typeface="Open Sans"/>
            </a:endParaRPr>
          </a:p>
          <a:p>
            <a:pPr marL="457200" lvl="0" indent="-330200" rtl="0">
              <a:spcBef>
                <a:spcPts val="0"/>
              </a:spcBef>
              <a:spcAft>
                <a:spcPts val="0"/>
              </a:spcAft>
              <a:buSzPts val="1600"/>
              <a:buFont typeface="Open Sans"/>
              <a:buAutoNum type="alphaLcPeriod"/>
            </a:pPr>
            <a:endParaRPr sz="1600">
              <a:latin typeface="Open Sans"/>
              <a:ea typeface="Open Sans"/>
              <a:cs typeface="Open Sans"/>
              <a:sym typeface="Open Sans"/>
            </a:endParaRPr>
          </a:p>
          <a:p>
            <a:pPr marL="0" lvl="0" indent="0" rtl="0">
              <a:spcBef>
                <a:spcPts val="0"/>
              </a:spcBef>
              <a:spcAft>
                <a:spcPts val="0"/>
              </a:spcAft>
              <a:buNone/>
            </a:pPr>
            <a:endParaRPr sz="1600">
              <a:latin typeface="Open Sans"/>
              <a:ea typeface="Open Sans"/>
              <a:cs typeface="Open Sans"/>
              <a:sym typeface="Open Sans"/>
            </a:endParaRPr>
          </a:p>
        </p:txBody>
      </p:sp>
      <p:sp>
        <p:nvSpPr>
          <p:cNvPr id="76" name="Shape 76"/>
          <p:cNvSpPr txBox="1"/>
          <p:nvPr/>
        </p:nvSpPr>
        <p:spPr>
          <a:xfrm>
            <a:off x="450600" y="3425800"/>
            <a:ext cx="10076100" cy="407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a:solidFill>
                  <a:schemeClr val="dk1"/>
                </a:solidFill>
                <a:latin typeface="Open Sans"/>
                <a:ea typeface="Open Sans"/>
                <a:cs typeface="Open Sans"/>
                <a:sym typeface="Open Sans"/>
              </a:rPr>
              <a:t>When the agent is needed to complete the sentence.</a:t>
            </a:r>
            <a:endParaRPr sz="1600">
              <a:solidFill>
                <a:schemeClr val="dk1"/>
              </a:solidFill>
              <a:latin typeface="Open Sans"/>
              <a:ea typeface="Open Sans"/>
              <a:cs typeface="Open Sans"/>
              <a:sym typeface="Open Sans"/>
            </a:endParaRPr>
          </a:p>
        </p:txBody>
      </p:sp>
      <p:sp>
        <p:nvSpPr>
          <p:cNvPr id="77" name="Shape 77"/>
          <p:cNvSpPr txBox="1"/>
          <p:nvPr/>
        </p:nvSpPr>
        <p:spPr>
          <a:xfrm>
            <a:off x="450600" y="4229375"/>
            <a:ext cx="10076100" cy="4071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a:solidFill>
                  <a:schemeClr val="dk1"/>
                </a:solidFill>
                <a:latin typeface="Open Sans"/>
                <a:ea typeface="Open Sans"/>
                <a:cs typeface="Open Sans"/>
                <a:sym typeface="Open Sans"/>
              </a:rPr>
              <a:t>With a complex agent.</a:t>
            </a:r>
            <a:endParaRPr sz="1600">
              <a:solidFill>
                <a:schemeClr val="dk1"/>
              </a:solidFill>
              <a:latin typeface="Open Sans"/>
              <a:ea typeface="Open Sans"/>
              <a:cs typeface="Open Sans"/>
              <a:sym typeface="Open Sans"/>
            </a:endParaRPr>
          </a:p>
        </p:txBody>
      </p:sp>
      <p:sp>
        <p:nvSpPr>
          <p:cNvPr id="78" name="Shape 78"/>
          <p:cNvSpPr txBox="1"/>
          <p:nvPr/>
        </p:nvSpPr>
        <p:spPr>
          <a:xfrm>
            <a:off x="450600" y="5030337"/>
            <a:ext cx="10076100" cy="7740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600">
                <a:solidFill>
                  <a:schemeClr val="dk1"/>
                </a:solidFill>
                <a:latin typeface="Open Sans"/>
                <a:ea typeface="Open Sans"/>
                <a:cs typeface="Open Sans"/>
                <a:sym typeface="Open Sans"/>
              </a:rPr>
              <a:t>With a dummy </a:t>
            </a:r>
            <a:r>
              <a:rPr lang="en-US" sz="1600" i="1">
                <a:solidFill>
                  <a:schemeClr val="dk1"/>
                </a:solidFill>
                <a:latin typeface="Open Sans"/>
                <a:ea typeface="Open Sans"/>
                <a:cs typeface="Open Sans"/>
                <a:sym typeface="Open Sans"/>
              </a:rPr>
              <a:t>it </a:t>
            </a:r>
            <a:r>
              <a:rPr lang="en-US" sz="1600">
                <a:solidFill>
                  <a:schemeClr val="dk1"/>
                </a:solidFill>
                <a:latin typeface="Open Sans"/>
                <a:ea typeface="Open Sans"/>
                <a:cs typeface="Open Sans"/>
                <a:sym typeface="Open Sans"/>
              </a:rPr>
              <a:t>with reporting or thing verbs when:</a:t>
            </a:r>
            <a:endParaRPr sz="1600">
              <a:solidFill>
                <a:schemeClr val="dk1"/>
              </a:solidFill>
              <a:latin typeface="Open Sans"/>
              <a:ea typeface="Open Sans"/>
              <a:cs typeface="Open Sans"/>
              <a:sym typeface="Open Sans"/>
            </a:endParaRPr>
          </a:p>
          <a:p>
            <a:pPr marL="457200" marR="0" lvl="0" indent="-330200" algn="l" rtl="0">
              <a:lnSpc>
                <a:spcPct val="100000"/>
              </a:lnSpc>
              <a:spcBef>
                <a:spcPts val="0"/>
              </a:spcBef>
              <a:spcAft>
                <a:spcPts val="0"/>
              </a:spcAft>
              <a:buClr>
                <a:schemeClr val="dk1"/>
              </a:buClr>
              <a:buSzPts val="1600"/>
              <a:buFont typeface="Open Sans"/>
              <a:buAutoNum type="alphaLcPeriod"/>
            </a:pPr>
            <a:r>
              <a:rPr lang="en-US" sz="1600">
                <a:solidFill>
                  <a:schemeClr val="dk1"/>
                </a:solidFill>
                <a:latin typeface="Open Sans"/>
                <a:ea typeface="Open Sans"/>
                <a:cs typeface="Open Sans"/>
                <a:sym typeface="Open Sans"/>
              </a:rPr>
              <a:t>We want to be tentative and avoid saying something is a fact</a:t>
            </a:r>
            <a:endParaRPr sz="1600">
              <a:solidFill>
                <a:schemeClr val="dk1"/>
              </a:solidFill>
              <a:latin typeface="Open Sans"/>
              <a:ea typeface="Open Sans"/>
              <a:cs typeface="Open Sans"/>
              <a:sym typeface="Open Sans"/>
            </a:endParaRPr>
          </a:p>
          <a:p>
            <a:pPr marL="457200" marR="0" lvl="0" indent="-330200" algn="l" rtl="0">
              <a:lnSpc>
                <a:spcPct val="100000"/>
              </a:lnSpc>
              <a:spcBef>
                <a:spcPts val="0"/>
              </a:spcBef>
              <a:spcAft>
                <a:spcPts val="0"/>
              </a:spcAft>
              <a:buClr>
                <a:schemeClr val="dk1"/>
              </a:buClr>
              <a:buSzPts val="1600"/>
              <a:buFont typeface="Open Sans"/>
              <a:buAutoNum type="alphaLcPeriod"/>
            </a:pPr>
            <a:r>
              <a:rPr lang="en-US" sz="1600">
                <a:solidFill>
                  <a:schemeClr val="dk1"/>
                </a:solidFill>
                <a:latin typeface="Open Sans"/>
                <a:ea typeface="Open Sans"/>
                <a:cs typeface="Open Sans"/>
                <a:sym typeface="Open Sans"/>
              </a:rPr>
              <a:t>We don’t want to pass blame so avoid mentioning the agent</a:t>
            </a:r>
            <a:endParaRPr sz="1600">
              <a:solidFill>
                <a:schemeClr val="dk1"/>
              </a:solidFill>
              <a:latin typeface="Open Sans"/>
              <a:ea typeface="Open Sans"/>
              <a:cs typeface="Open Sans"/>
              <a:sym typeface="Open Sans"/>
            </a:endParaRPr>
          </a:p>
        </p:txBody>
      </p:sp>
      <p:sp>
        <p:nvSpPr>
          <p:cNvPr id="79" name="Shape 79"/>
          <p:cNvSpPr txBox="1"/>
          <p:nvPr/>
        </p:nvSpPr>
        <p:spPr>
          <a:xfrm>
            <a:off x="450600" y="5778925"/>
            <a:ext cx="4516200" cy="629700"/>
          </a:xfrm>
          <a:prstGeom prst="rect">
            <a:avLst/>
          </a:prstGeom>
          <a:noFill/>
          <a:ln>
            <a:noFill/>
          </a:ln>
        </p:spPr>
        <p:txBody>
          <a:bodyPr spcFirstLastPara="1" wrap="square" lIns="91425" tIns="91425" rIns="91425" bIns="91425" anchor="t" anchorCtr="0">
            <a:noAutofit/>
          </a:bodyPr>
          <a:lstStyle/>
          <a:p>
            <a:pPr marL="457200" lvl="0" indent="-330200" rtl="0">
              <a:spcBef>
                <a:spcPts val="0"/>
              </a:spcBef>
              <a:spcAft>
                <a:spcPts val="0"/>
              </a:spcAft>
              <a:buSzPts val="1600"/>
              <a:buFont typeface="Open Sans"/>
              <a:buAutoNum type="alphaLcPeriod"/>
            </a:pPr>
            <a:endParaRPr sz="1600">
              <a:latin typeface="Open Sans"/>
              <a:ea typeface="Open Sans"/>
              <a:cs typeface="Open Sans"/>
              <a:sym typeface="Open Sans"/>
            </a:endParaRPr>
          </a:p>
          <a:p>
            <a:pPr marL="457200" lvl="0" indent="-330200" rtl="0">
              <a:spcBef>
                <a:spcPts val="0"/>
              </a:spcBef>
              <a:spcAft>
                <a:spcPts val="0"/>
              </a:spcAft>
              <a:buSzPts val="1600"/>
              <a:buFont typeface="Open Sans"/>
              <a:buAutoNum type="alphaLcPeriod"/>
            </a:pPr>
            <a:endParaRPr sz="1600">
              <a:latin typeface="Open Sans"/>
              <a:ea typeface="Open Sans"/>
              <a:cs typeface="Open Sans"/>
              <a:sym typeface="Open Sans"/>
            </a:endParaRPr>
          </a:p>
          <a:p>
            <a:pPr marL="0" lvl="0" indent="0" rtl="0">
              <a:spcBef>
                <a:spcPts val="0"/>
              </a:spcBef>
              <a:spcAft>
                <a:spcPts val="0"/>
              </a:spcAft>
              <a:buNone/>
            </a:pPr>
            <a:endParaRPr sz="1600">
              <a:latin typeface="Open Sans"/>
              <a:ea typeface="Open Sans"/>
              <a:cs typeface="Open Sans"/>
              <a:sym typeface="Open Sans"/>
            </a:endParaRPr>
          </a:p>
          <a:p>
            <a:pPr marL="0" lvl="0" indent="0" rtl="0">
              <a:spcBef>
                <a:spcPts val="0"/>
              </a:spcBef>
              <a:spcAft>
                <a:spcPts val="0"/>
              </a:spcAft>
              <a:buNone/>
            </a:pPr>
            <a:endParaRPr sz="1600">
              <a:latin typeface="Open Sans"/>
              <a:ea typeface="Open Sans"/>
              <a:cs typeface="Open Sans"/>
              <a:sym typeface="Open Sans"/>
            </a:endParaRPr>
          </a:p>
        </p:txBody>
      </p:sp>
      <p:sp>
        <p:nvSpPr>
          <p:cNvPr id="80" name="Shape 80"/>
          <p:cNvSpPr txBox="1"/>
          <p:nvPr/>
        </p:nvSpPr>
        <p:spPr>
          <a:xfrm>
            <a:off x="6426141" y="5974594"/>
            <a:ext cx="3147300" cy="3693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The house was broken into.</a:t>
            </a:r>
            <a:endParaRPr sz="1600" b="0" i="0" u="none" strike="noStrike" cap="none">
              <a:solidFill>
                <a:srgbClr val="000000"/>
              </a:solidFill>
              <a:latin typeface="Open Sans"/>
              <a:ea typeface="Open Sans"/>
              <a:cs typeface="Open Sans"/>
              <a:sym typeface="Open Sans"/>
            </a:endParaRPr>
          </a:p>
        </p:txBody>
      </p:sp>
      <p:sp>
        <p:nvSpPr>
          <p:cNvPr id="81" name="Shape 81"/>
          <p:cNvSpPr txBox="1"/>
          <p:nvPr/>
        </p:nvSpPr>
        <p:spPr>
          <a:xfrm>
            <a:off x="6426150" y="5974600"/>
            <a:ext cx="5244000" cy="3693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The park was designed by a famous Spanish artist.</a:t>
            </a:r>
            <a:endParaRPr sz="1600" b="0" i="0" u="none" strike="noStrike" cap="none">
              <a:solidFill>
                <a:srgbClr val="000000"/>
              </a:solidFill>
              <a:latin typeface="Open Sans"/>
              <a:ea typeface="Open Sans"/>
              <a:cs typeface="Open Sans"/>
              <a:sym typeface="Open Sans"/>
            </a:endParaRPr>
          </a:p>
        </p:txBody>
      </p:sp>
      <p:sp>
        <p:nvSpPr>
          <p:cNvPr id="82" name="Shape 82"/>
          <p:cNvSpPr txBox="1"/>
          <p:nvPr/>
        </p:nvSpPr>
        <p:spPr>
          <a:xfrm>
            <a:off x="6023250" y="5974600"/>
            <a:ext cx="5646900" cy="3693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It is thought that the fire started in the science classroom.</a:t>
            </a:r>
            <a:endParaRPr sz="1600" b="0" i="0" u="none" strike="noStrike" cap="none">
              <a:solidFill>
                <a:srgbClr val="000000"/>
              </a:solidFill>
              <a:latin typeface="Open Sans"/>
              <a:ea typeface="Open Sans"/>
              <a:cs typeface="Open Sans"/>
              <a:sym typeface="Open Sans"/>
            </a:endParaRPr>
          </a:p>
        </p:txBody>
      </p:sp>
      <p:sp>
        <p:nvSpPr>
          <p:cNvPr id="83" name="Shape 83"/>
          <p:cNvSpPr txBox="1"/>
          <p:nvPr/>
        </p:nvSpPr>
        <p:spPr>
          <a:xfrm>
            <a:off x="6602916" y="5974594"/>
            <a:ext cx="3147300" cy="3693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He was fined $100.</a:t>
            </a:r>
            <a:endParaRPr sz="1600" b="0" i="0" u="none" strike="noStrike" cap="none">
              <a:solidFill>
                <a:srgbClr val="000000"/>
              </a:solidFill>
              <a:latin typeface="Open Sans"/>
              <a:ea typeface="Open Sans"/>
              <a:cs typeface="Open Sans"/>
              <a:sym typeface="Open Sans"/>
            </a:endParaRPr>
          </a:p>
        </p:txBody>
      </p:sp>
      <p:sp>
        <p:nvSpPr>
          <p:cNvPr id="84" name="Shape 84"/>
          <p:cNvSpPr txBox="1"/>
          <p:nvPr/>
        </p:nvSpPr>
        <p:spPr>
          <a:xfrm>
            <a:off x="6023250" y="5974600"/>
            <a:ext cx="5372700" cy="3693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She was robbed by a man wearing a black sweatshirt.</a:t>
            </a:r>
            <a:endParaRPr sz="1600" b="0" i="0" u="none" strike="noStrike" cap="none">
              <a:solidFill>
                <a:srgbClr val="000000"/>
              </a:solidFill>
              <a:latin typeface="Open Sans"/>
              <a:ea typeface="Open Sans"/>
              <a:cs typeface="Open Sans"/>
              <a:sym typeface="Open Sans"/>
            </a:endParaRPr>
          </a:p>
        </p:txBody>
      </p:sp>
      <p:sp>
        <p:nvSpPr>
          <p:cNvPr id="85" name="Shape 85"/>
          <p:cNvSpPr txBox="1"/>
          <p:nvPr/>
        </p:nvSpPr>
        <p:spPr>
          <a:xfrm>
            <a:off x="6023252" y="5974600"/>
            <a:ext cx="4013100" cy="3693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The concert location has been changed.</a:t>
            </a:r>
            <a:endParaRPr sz="1600" b="0" i="0" u="none" strike="noStrike" cap="none">
              <a:solidFill>
                <a:srgbClr val="000000"/>
              </a:solidFill>
              <a:latin typeface="Open Sans"/>
              <a:ea typeface="Open Sans"/>
              <a:cs typeface="Open Sans"/>
              <a:sym typeface="Open Sans"/>
            </a:endParaRPr>
          </a:p>
        </p:txBody>
      </p:sp>
      <p:sp>
        <p:nvSpPr>
          <p:cNvPr id="86" name="Shape 86"/>
          <p:cNvSpPr txBox="1"/>
          <p:nvPr/>
        </p:nvSpPr>
        <p:spPr>
          <a:xfrm>
            <a:off x="6023250" y="5974600"/>
            <a:ext cx="5646900" cy="3693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sz="1600">
                <a:latin typeface="Open Sans"/>
                <a:ea typeface="Open Sans"/>
                <a:cs typeface="Open Sans"/>
                <a:sym typeface="Open Sans"/>
              </a:rPr>
              <a:t>It was decided that no one would get a bonus this year.</a:t>
            </a:r>
            <a:endParaRPr sz="1600" b="0" i="0" u="none" strike="noStrike" cap="none">
              <a:solidFill>
                <a:srgbClr val="000000"/>
              </a:solidFill>
              <a:latin typeface="Open Sans"/>
              <a:ea typeface="Open Sans"/>
              <a:cs typeface="Open Sans"/>
              <a:sym typeface="Open Sans"/>
            </a:endParaRPr>
          </a:p>
        </p:txBody>
      </p:sp>
      <p:sp>
        <p:nvSpPr>
          <p:cNvPr id="18" name="Google Shape;65;p15">
            <a:extLst>
              <a:ext uri="{FF2B5EF4-FFF2-40B4-BE49-F238E27FC236}">
                <a16:creationId xmlns:a16="http://schemas.microsoft.com/office/drawing/2014/main" id="{4AACD331-2D52-4439-AB5B-47179C055565}"/>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1000"/>
                                        <p:tgtEl>
                                          <p:spTgt spid="74"/>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75"/>
                                        </p:tgtEl>
                                        <p:attrNameLst>
                                          <p:attrName>style.visibility</p:attrName>
                                        </p:attrNameLst>
                                      </p:cBhvr>
                                      <p:to>
                                        <p:strVal val="visible"/>
                                      </p:to>
                                    </p:set>
                                    <p:anim calcmode="lin" valueType="num">
                                      <p:cBhvr additive="base">
                                        <p:cTn id="10" dur="1000"/>
                                        <p:tgtEl>
                                          <p:spTgt spid="75"/>
                                        </p:tgtEl>
                                        <p:attrNameLst>
                                          <p:attrName>ppt_y</p:attrName>
                                        </p:attrNameLst>
                                      </p:cBhvr>
                                      <p:tavLst>
                                        <p:tav tm="0">
                                          <p:val>
                                            <p:strVal val="#ppt_y+1"/>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76"/>
                                        </p:tgtEl>
                                        <p:attrNameLst>
                                          <p:attrName>style.visibility</p:attrName>
                                        </p:attrNameLst>
                                      </p:cBhvr>
                                      <p:to>
                                        <p:strVal val="visible"/>
                                      </p:to>
                                    </p:set>
                                    <p:anim calcmode="lin" valueType="num">
                                      <p:cBhvr additive="base">
                                        <p:cTn id="13" dur="1000"/>
                                        <p:tgtEl>
                                          <p:spTgt spid="76"/>
                                        </p:tgtEl>
                                        <p:attrNameLst>
                                          <p:attrName>ppt_y</p:attrName>
                                        </p:attrNameLst>
                                      </p:cBhvr>
                                      <p:tavLst>
                                        <p:tav tm="0">
                                          <p:val>
                                            <p:strVal val="#ppt_y+1"/>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7"/>
                                        </p:tgtEl>
                                        <p:attrNameLst>
                                          <p:attrName>style.visibility</p:attrName>
                                        </p:attrNameLst>
                                      </p:cBhvr>
                                      <p:to>
                                        <p:strVal val="visible"/>
                                      </p:to>
                                    </p:set>
                                    <p:anim calcmode="lin" valueType="num">
                                      <p:cBhvr additive="base">
                                        <p:cTn id="16" dur="1000"/>
                                        <p:tgtEl>
                                          <p:spTgt spid="77"/>
                                        </p:tgtEl>
                                        <p:attrNameLst>
                                          <p:attrName>ppt_y</p:attrName>
                                        </p:attrNameLst>
                                      </p:cBhvr>
                                      <p:tavLst>
                                        <p:tav tm="0">
                                          <p:val>
                                            <p:strVal val="#ppt_y+1"/>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1000"/>
                                        <p:tgtEl>
                                          <p:spTgt spid="78"/>
                                        </p:tgtEl>
                                        <p:attrNameLst>
                                          <p:attrName>ppt_y</p:attrName>
                                        </p:attrNameLst>
                                      </p:cBhvr>
                                      <p:tavLst>
                                        <p:tav tm="0">
                                          <p:val>
                                            <p:strVal val="#ppt_y+1"/>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additive="base">
                                        <p:cTn id="22" dur="1000"/>
                                        <p:tgtEl>
                                          <p:spTgt spid="7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1000"/>
                                        <p:tgtEl>
                                          <p:spTgt spid="8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additive="base">
                                        <p:cTn id="32" dur="1000"/>
                                        <p:tgtEl>
                                          <p:spTgt spid="8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additive="base">
                                        <p:cTn id="37" dur="1000"/>
                                        <p:tgtEl>
                                          <p:spTgt spid="8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83"/>
                                        </p:tgtEl>
                                        <p:attrNameLst>
                                          <p:attrName>style.visibility</p:attrName>
                                        </p:attrNameLst>
                                      </p:cBhvr>
                                      <p:to>
                                        <p:strVal val="visible"/>
                                      </p:to>
                                    </p:set>
                                    <p:anim calcmode="lin" valueType="num">
                                      <p:cBhvr additive="base">
                                        <p:cTn id="42" dur="1000"/>
                                        <p:tgtEl>
                                          <p:spTgt spid="8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additive="base">
                                        <p:cTn id="47" dur="1000"/>
                                        <p:tgtEl>
                                          <p:spTgt spid="84"/>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85"/>
                                        </p:tgtEl>
                                        <p:attrNameLst>
                                          <p:attrName>style.visibility</p:attrName>
                                        </p:attrNameLst>
                                      </p:cBhvr>
                                      <p:to>
                                        <p:strVal val="visible"/>
                                      </p:to>
                                    </p:set>
                                    <p:anim calcmode="lin" valueType="num">
                                      <p:cBhvr additive="base">
                                        <p:cTn id="52" dur="1000"/>
                                        <p:tgtEl>
                                          <p:spTgt spid="8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86"/>
                                        </p:tgtEl>
                                        <p:attrNameLst>
                                          <p:attrName>style.visibility</p:attrName>
                                        </p:attrNameLst>
                                      </p:cBhvr>
                                      <p:to>
                                        <p:strVal val="visible"/>
                                      </p:to>
                                    </p:set>
                                    <p:anim calcmode="lin" valueType="num">
                                      <p:cBhvr additive="base">
                                        <p:cTn id="57" dur="1000"/>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90"/>
        <p:cNvGrpSpPr/>
        <p:nvPr/>
      </p:nvGrpSpPr>
      <p:grpSpPr>
        <a:xfrm>
          <a:off x="0" y="0"/>
          <a:ext cx="0" cy="0"/>
          <a:chOff x="0" y="0"/>
          <a:chExt cx="0" cy="0"/>
        </a:xfrm>
      </p:grpSpPr>
      <p:sp>
        <p:nvSpPr>
          <p:cNvPr id="91" name="Shape 91"/>
          <p:cNvSpPr txBox="1">
            <a:spLocks noGrp="1"/>
          </p:cNvSpPr>
          <p:nvPr>
            <p:ph type="title" idx="4294967295"/>
          </p:nvPr>
        </p:nvSpPr>
        <p:spPr>
          <a:xfrm>
            <a:off x="450600" y="229375"/>
            <a:ext cx="10588800" cy="733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dirty="0">
                <a:solidFill>
                  <a:srgbClr val="1C4587"/>
                </a:solidFill>
                <a:latin typeface="Open Sans"/>
                <a:ea typeface="Open Sans"/>
                <a:cs typeface="Open Sans"/>
                <a:sym typeface="Open Sans"/>
              </a:rPr>
              <a:t>common uses of the passive</a:t>
            </a:r>
            <a:endParaRPr dirty="0"/>
          </a:p>
        </p:txBody>
      </p:sp>
      <p:sp>
        <p:nvSpPr>
          <p:cNvPr id="92" name="Shape 92"/>
          <p:cNvSpPr txBox="1"/>
          <p:nvPr/>
        </p:nvSpPr>
        <p:spPr>
          <a:xfrm>
            <a:off x="557275" y="1112375"/>
            <a:ext cx="9471300" cy="3024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a:solidFill>
                  <a:schemeClr val="dk1"/>
                </a:solidFill>
                <a:latin typeface="Open Sans"/>
                <a:ea typeface="Open Sans"/>
                <a:cs typeface="Open Sans"/>
                <a:sym typeface="Open Sans"/>
              </a:rPr>
              <a:t>To move the focus in the sentence when the agent is unknown.</a:t>
            </a:r>
            <a:endParaRPr>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None/>
            </a:pPr>
            <a:endParaRPr>
              <a:solidFill>
                <a:schemeClr val="dk1"/>
              </a:solidFill>
              <a:latin typeface="Open Sans"/>
              <a:ea typeface="Open Sans"/>
              <a:cs typeface="Open Sans"/>
              <a:sym typeface="Open Sans"/>
            </a:endParaRPr>
          </a:p>
        </p:txBody>
      </p:sp>
      <p:sp>
        <p:nvSpPr>
          <p:cNvPr id="93" name="Shape 93"/>
          <p:cNvSpPr txBox="1"/>
          <p:nvPr/>
        </p:nvSpPr>
        <p:spPr>
          <a:xfrm>
            <a:off x="557275" y="3401875"/>
            <a:ext cx="9471300" cy="3024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a:solidFill>
                  <a:schemeClr val="dk1"/>
                </a:solidFill>
                <a:latin typeface="Open Sans"/>
                <a:ea typeface="Open Sans"/>
                <a:cs typeface="Open Sans"/>
                <a:sym typeface="Open Sans"/>
              </a:rPr>
              <a:t>When the agent is needed to complete the sentence.</a:t>
            </a:r>
            <a:endParaRPr>
              <a:solidFill>
                <a:schemeClr val="dk1"/>
              </a:solidFill>
              <a:latin typeface="Open Sans"/>
              <a:ea typeface="Open Sans"/>
              <a:cs typeface="Open Sans"/>
              <a:sym typeface="Open Sans"/>
            </a:endParaRPr>
          </a:p>
        </p:txBody>
      </p:sp>
      <p:sp>
        <p:nvSpPr>
          <p:cNvPr id="94" name="Shape 94"/>
          <p:cNvSpPr txBox="1"/>
          <p:nvPr/>
        </p:nvSpPr>
        <p:spPr>
          <a:xfrm>
            <a:off x="557275" y="4126025"/>
            <a:ext cx="9471300" cy="2826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a:solidFill>
                  <a:schemeClr val="dk1"/>
                </a:solidFill>
                <a:latin typeface="Open Sans"/>
                <a:ea typeface="Open Sans"/>
                <a:cs typeface="Open Sans"/>
                <a:sym typeface="Open Sans"/>
              </a:rPr>
              <a:t>With a complex agent.</a:t>
            </a:r>
            <a:endParaRPr>
              <a:solidFill>
                <a:schemeClr val="dk1"/>
              </a:solidFill>
              <a:latin typeface="Open Sans"/>
              <a:ea typeface="Open Sans"/>
              <a:cs typeface="Open Sans"/>
              <a:sym typeface="Open Sans"/>
            </a:endParaRPr>
          </a:p>
        </p:txBody>
      </p:sp>
      <p:sp>
        <p:nvSpPr>
          <p:cNvPr id="95" name="Shape 95"/>
          <p:cNvSpPr txBox="1"/>
          <p:nvPr/>
        </p:nvSpPr>
        <p:spPr>
          <a:xfrm>
            <a:off x="534775" y="4858550"/>
            <a:ext cx="9493800" cy="5085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a:solidFill>
                  <a:schemeClr val="dk1"/>
                </a:solidFill>
                <a:latin typeface="Open Sans"/>
                <a:ea typeface="Open Sans"/>
                <a:cs typeface="Open Sans"/>
                <a:sym typeface="Open Sans"/>
              </a:rPr>
              <a:t>With a dummy </a:t>
            </a:r>
            <a:r>
              <a:rPr lang="en-US" i="1">
                <a:solidFill>
                  <a:schemeClr val="dk1"/>
                </a:solidFill>
                <a:latin typeface="Open Sans"/>
                <a:ea typeface="Open Sans"/>
                <a:cs typeface="Open Sans"/>
                <a:sym typeface="Open Sans"/>
              </a:rPr>
              <a:t>it </a:t>
            </a:r>
            <a:r>
              <a:rPr lang="en-US">
                <a:solidFill>
                  <a:schemeClr val="dk1"/>
                </a:solidFill>
                <a:latin typeface="Open Sans"/>
                <a:ea typeface="Open Sans"/>
                <a:cs typeface="Open Sans"/>
                <a:sym typeface="Open Sans"/>
              </a:rPr>
              <a:t>with reporting or thing verbs when we want to be tentative and avoid saying something is a fact.</a:t>
            </a:r>
            <a:endParaRPr>
              <a:solidFill>
                <a:schemeClr val="dk1"/>
              </a:solidFill>
              <a:latin typeface="Open Sans"/>
              <a:ea typeface="Open Sans"/>
              <a:cs typeface="Open Sans"/>
              <a:sym typeface="Open Sans"/>
            </a:endParaRPr>
          </a:p>
        </p:txBody>
      </p:sp>
      <p:sp>
        <p:nvSpPr>
          <p:cNvPr id="96" name="Shape 96"/>
          <p:cNvSpPr txBox="1"/>
          <p:nvPr/>
        </p:nvSpPr>
        <p:spPr>
          <a:xfrm>
            <a:off x="557275" y="1847175"/>
            <a:ext cx="9471300" cy="3024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a:solidFill>
                  <a:schemeClr val="dk1"/>
                </a:solidFill>
                <a:latin typeface="Open Sans"/>
                <a:ea typeface="Open Sans"/>
                <a:cs typeface="Open Sans"/>
                <a:sym typeface="Open Sans"/>
              </a:rPr>
              <a:t>To move the focus in the sentence when the agent is assumed/common knowledge.</a:t>
            </a:r>
            <a:endParaRPr>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None/>
            </a:pPr>
            <a:endParaRPr>
              <a:solidFill>
                <a:schemeClr val="dk1"/>
              </a:solidFill>
              <a:latin typeface="Open Sans"/>
              <a:ea typeface="Open Sans"/>
              <a:cs typeface="Open Sans"/>
              <a:sym typeface="Open Sans"/>
            </a:endParaRPr>
          </a:p>
        </p:txBody>
      </p:sp>
      <p:sp>
        <p:nvSpPr>
          <p:cNvPr id="97" name="Shape 97"/>
          <p:cNvSpPr txBox="1"/>
          <p:nvPr/>
        </p:nvSpPr>
        <p:spPr>
          <a:xfrm>
            <a:off x="557275" y="2626550"/>
            <a:ext cx="9471300" cy="3024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a:solidFill>
                  <a:schemeClr val="dk1"/>
                </a:solidFill>
                <a:latin typeface="Open Sans"/>
                <a:ea typeface="Open Sans"/>
                <a:cs typeface="Open Sans"/>
                <a:sym typeface="Open Sans"/>
              </a:rPr>
              <a:t>To move the focus in the sentence when the agent is unimportant.</a:t>
            </a:r>
            <a:endParaRPr>
              <a:solidFill>
                <a:schemeClr val="dk1"/>
              </a:solidFill>
              <a:latin typeface="Open Sans"/>
              <a:ea typeface="Open Sans"/>
              <a:cs typeface="Open Sans"/>
              <a:sym typeface="Open Sans"/>
            </a:endParaRPr>
          </a:p>
          <a:p>
            <a:pPr marL="0" marR="0" lvl="0" indent="0" algn="l" rtl="0">
              <a:lnSpc>
                <a:spcPct val="100000"/>
              </a:lnSpc>
              <a:spcBef>
                <a:spcPts val="0"/>
              </a:spcBef>
              <a:spcAft>
                <a:spcPts val="0"/>
              </a:spcAft>
              <a:buNone/>
            </a:pPr>
            <a:endParaRPr>
              <a:solidFill>
                <a:schemeClr val="dk1"/>
              </a:solidFill>
              <a:latin typeface="Open Sans"/>
              <a:ea typeface="Open Sans"/>
              <a:cs typeface="Open Sans"/>
              <a:sym typeface="Open Sans"/>
            </a:endParaRPr>
          </a:p>
        </p:txBody>
      </p:sp>
      <p:sp>
        <p:nvSpPr>
          <p:cNvPr id="98" name="Shape 98"/>
          <p:cNvSpPr txBox="1"/>
          <p:nvPr/>
        </p:nvSpPr>
        <p:spPr>
          <a:xfrm>
            <a:off x="523525" y="5816975"/>
            <a:ext cx="9493800" cy="3024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a:solidFill>
                  <a:schemeClr val="dk1"/>
                </a:solidFill>
                <a:latin typeface="Open Sans"/>
                <a:ea typeface="Open Sans"/>
                <a:cs typeface="Open Sans"/>
                <a:sym typeface="Open Sans"/>
              </a:rPr>
              <a:t>With a dummy </a:t>
            </a:r>
            <a:r>
              <a:rPr lang="en-US" i="1">
                <a:solidFill>
                  <a:schemeClr val="dk1"/>
                </a:solidFill>
                <a:latin typeface="Open Sans"/>
                <a:ea typeface="Open Sans"/>
                <a:cs typeface="Open Sans"/>
                <a:sym typeface="Open Sans"/>
              </a:rPr>
              <a:t>it </a:t>
            </a:r>
            <a:r>
              <a:rPr lang="en-US">
                <a:solidFill>
                  <a:schemeClr val="dk1"/>
                </a:solidFill>
                <a:latin typeface="Open Sans"/>
                <a:ea typeface="Open Sans"/>
                <a:cs typeface="Open Sans"/>
                <a:sym typeface="Open Sans"/>
              </a:rPr>
              <a:t>with reporting or thing verbs when we don’t want to pass blame so avoid mentioning the agent.</a:t>
            </a:r>
            <a:endParaRPr>
              <a:solidFill>
                <a:schemeClr val="dk1"/>
              </a:solidFill>
              <a:latin typeface="Open Sans"/>
              <a:ea typeface="Open Sans"/>
              <a:cs typeface="Open Sans"/>
              <a:sym typeface="Open Sans"/>
            </a:endParaRPr>
          </a:p>
        </p:txBody>
      </p:sp>
      <p:sp>
        <p:nvSpPr>
          <p:cNvPr id="99" name="Shape 99"/>
          <p:cNvSpPr txBox="1"/>
          <p:nvPr/>
        </p:nvSpPr>
        <p:spPr>
          <a:xfrm>
            <a:off x="546025" y="1479775"/>
            <a:ext cx="9471300" cy="302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a:latin typeface="Open Sans"/>
                <a:ea typeface="Open Sans"/>
                <a:cs typeface="Open Sans"/>
                <a:sym typeface="Open Sans"/>
              </a:rPr>
              <a:t>The house was broken into.</a:t>
            </a:r>
            <a:endParaRPr b="0" i="0" u="none" strike="noStrike" cap="none">
              <a:solidFill>
                <a:srgbClr val="000000"/>
              </a:solidFill>
              <a:latin typeface="Open Sans"/>
              <a:ea typeface="Open Sans"/>
              <a:cs typeface="Open Sans"/>
              <a:sym typeface="Open Sans"/>
            </a:endParaRPr>
          </a:p>
        </p:txBody>
      </p:sp>
      <p:sp>
        <p:nvSpPr>
          <p:cNvPr id="100" name="Shape 100"/>
          <p:cNvSpPr txBox="1"/>
          <p:nvPr/>
        </p:nvSpPr>
        <p:spPr>
          <a:xfrm>
            <a:off x="534775" y="2239363"/>
            <a:ext cx="9493800" cy="302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a:latin typeface="Open Sans"/>
                <a:ea typeface="Open Sans"/>
                <a:cs typeface="Open Sans"/>
                <a:sym typeface="Open Sans"/>
              </a:rPr>
              <a:t>He was fined $100 for driving with no licence.</a:t>
            </a:r>
            <a:endParaRPr b="0" i="0" u="none" strike="noStrike" cap="none">
              <a:solidFill>
                <a:srgbClr val="000000"/>
              </a:solidFill>
              <a:latin typeface="Open Sans"/>
              <a:ea typeface="Open Sans"/>
              <a:cs typeface="Open Sans"/>
              <a:sym typeface="Open Sans"/>
            </a:endParaRPr>
          </a:p>
        </p:txBody>
      </p:sp>
      <p:sp>
        <p:nvSpPr>
          <p:cNvPr id="101" name="Shape 101"/>
          <p:cNvSpPr txBox="1"/>
          <p:nvPr/>
        </p:nvSpPr>
        <p:spPr>
          <a:xfrm>
            <a:off x="557275" y="3030963"/>
            <a:ext cx="9471300" cy="302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a:latin typeface="Open Sans"/>
                <a:ea typeface="Open Sans"/>
                <a:cs typeface="Open Sans"/>
                <a:sym typeface="Open Sans"/>
              </a:rPr>
              <a:t>The concert location has been changed.</a:t>
            </a:r>
            <a:endParaRPr b="0" i="0" u="none" strike="noStrike" cap="none">
              <a:solidFill>
                <a:srgbClr val="000000"/>
              </a:solidFill>
              <a:latin typeface="Open Sans"/>
              <a:ea typeface="Open Sans"/>
              <a:cs typeface="Open Sans"/>
              <a:sym typeface="Open Sans"/>
            </a:endParaRPr>
          </a:p>
        </p:txBody>
      </p:sp>
      <p:sp>
        <p:nvSpPr>
          <p:cNvPr id="102" name="Shape 102"/>
          <p:cNvSpPr txBox="1"/>
          <p:nvPr/>
        </p:nvSpPr>
        <p:spPr>
          <a:xfrm>
            <a:off x="546025" y="3772800"/>
            <a:ext cx="9471300" cy="302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a:latin typeface="Open Sans"/>
                <a:ea typeface="Open Sans"/>
                <a:cs typeface="Open Sans"/>
                <a:sym typeface="Open Sans"/>
              </a:rPr>
              <a:t>The park was designed by a famous Spanish artist.</a:t>
            </a:r>
            <a:endParaRPr b="0" i="0" u="none" strike="noStrike" cap="none">
              <a:solidFill>
                <a:srgbClr val="000000"/>
              </a:solidFill>
              <a:latin typeface="Open Sans"/>
              <a:ea typeface="Open Sans"/>
              <a:cs typeface="Open Sans"/>
              <a:sym typeface="Open Sans"/>
            </a:endParaRPr>
          </a:p>
        </p:txBody>
      </p:sp>
      <p:sp>
        <p:nvSpPr>
          <p:cNvPr id="103" name="Shape 103"/>
          <p:cNvSpPr txBox="1"/>
          <p:nvPr/>
        </p:nvSpPr>
        <p:spPr>
          <a:xfrm>
            <a:off x="534775" y="4471513"/>
            <a:ext cx="9493800" cy="302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a:latin typeface="Open Sans"/>
                <a:ea typeface="Open Sans"/>
                <a:cs typeface="Open Sans"/>
                <a:sym typeface="Open Sans"/>
              </a:rPr>
              <a:t>She was robbed by a man wearing a black sweatshirt.</a:t>
            </a:r>
            <a:endParaRPr b="0" i="0" u="none" strike="noStrike" cap="none">
              <a:solidFill>
                <a:srgbClr val="000000"/>
              </a:solidFill>
              <a:latin typeface="Open Sans"/>
              <a:ea typeface="Open Sans"/>
              <a:cs typeface="Open Sans"/>
              <a:sym typeface="Open Sans"/>
            </a:endParaRPr>
          </a:p>
        </p:txBody>
      </p:sp>
      <p:sp>
        <p:nvSpPr>
          <p:cNvPr id="104" name="Shape 104"/>
          <p:cNvSpPr txBox="1"/>
          <p:nvPr/>
        </p:nvSpPr>
        <p:spPr>
          <a:xfrm>
            <a:off x="523525" y="5440800"/>
            <a:ext cx="9493800" cy="302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a:latin typeface="Open Sans"/>
                <a:ea typeface="Open Sans"/>
                <a:cs typeface="Open Sans"/>
                <a:sym typeface="Open Sans"/>
              </a:rPr>
              <a:t>It is thought that the fire started in the science classroom.</a:t>
            </a:r>
            <a:endParaRPr b="0" i="0" u="none" strike="noStrike" cap="none">
              <a:solidFill>
                <a:srgbClr val="000000"/>
              </a:solidFill>
              <a:latin typeface="Open Sans"/>
              <a:ea typeface="Open Sans"/>
              <a:cs typeface="Open Sans"/>
              <a:sym typeface="Open Sans"/>
            </a:endParaRPr>
          </a:p>
        </p:txBody>
      </p:sp>
      <p:sp>
        <p:nvSpPr>
          <p:cNvPr id="105" name="Shape 105"/>
          <p:cNvSpPr txBox="1"/>
          <p:nvPr/>
        </p:nvSpPr>
        <p:spPr>
          <a:xfrm>
            <a:off x="523525" y="6193150"/>
            <a:ext cx="9493800" cy="302400"/>
          </a:xfrm>
          <a:prstGeom prst="rect">
            <a:avLst/>
          </a:prstGeom>
          <a:gradFill>
            <a:gsLst>
              <a:gs pos="0">
                <a:srgbClr val="9CE7F5"/>
              </a:gs>
              <a:gs pos="35000">
                <a:srgbClr val="BBEAF6"/>
              </a:gs>
              <a:gs pos="100000">
                <a:srgbClr val="E4F9FC"/>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Open Sans"/>
              <a:buNone/>
            </a:pPr>
            <a:r>
              <a:rPr lang="en-US">
                <a:latin typeface="Open Sans"/>
                <a:ea typeface="Open Sans"/>
                <a:cs typeface="Open Sans"/>
                <a:sym typeface="Open Sans"/>
              </a:rPr>
              <a:t>It was decided that no one would get a bonus this year.</a:t>
            </a:r>
            <a:endParaRPr b="0" i="0" u="none" strike="noStrike" cap="none">
              <a:solidFill>
                <a:srgbClr val="000000"/>
              </a:solidFill>
              <a:latin typeface="Open Sans"/>
              <a:ea typeface="Open Sans"/>
              <a:cs typeface="Open Sans"/>
              <a:sym typeface="Open Sans"/>
            </a:endParaRPr>
          </a:p>
        </p:txBody>
      </p:sp>
      <p:pic>
        <p:nvPicPr>
          <p:cNvPr id="106" name="Shape 106"/>
          <p:cNvPicPr preferRelativeResize="0"/>
          <p:nvPr/>
        </p:nvPicPr>
        <p:blipFill rotWithShape="1">
          <a:blip r:embed="rId3">
            <a:alphaModFix/>
          </a:blip>
          <a:srcRect/>
          <a:stretch/>
        </p:blipFill>
        <p:spPr>
          <a:xfrm>
            <a:off x="10878933" y="183396"/>
            <a:ext cx="1232746" cy="1232746"/>
          </a:xfrm>
          <a:prstGeom prst="rect">
            <a:avLst/>
          </a:prstGeom>
          <a:noFill/>
          <a:ln>
            <a:noFill/>
          </a:ln>
        </p:spPr>
      </p:pic>
      <p:sp>
        <p:nvSpPr>
          <p:cNvPr id="107" name="Shape 107"/>
          <p:cNvSpPr/>
          <p:nvPr/>
        </p:nvSpPr>
        <p:spPr>
          <a:xfrm>
            <a:off x="10058175" y="1593100"/>
            <a:ext cx="2053500" cy="1232700"/>
          </a:xfrm>
          <a:prstGeom prst="wedgeRoundRectCallout">
            <a:avLst>
              <a:gd name="adj1" fmla="val 23796"/>
              <a:gd name="adj2" fmla="val -58246"/>
              <a:gd name="adj3" fmla="val 16667"/>
            </a:avLst>
          </a:prstGeom>
          <a:solidFill>
            <a:srgbClr val="F49C4E"/>
          </a:solid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chemeClr val="lt1"/>
              </a:buClr>
              <a:buSzPts val="350"/>
              <a:buFont typeface="Open Sans"/>
              <a:buNone/>
            </a:pPr>
            <a:r>
              <a:rPr lang="en-US" sz="1000">
                <a:solidFill>
                  <a:schemeClr val="lt1"/>
                </a:solidFill>
                <a:latin typeface="Open Sans"/>
                <a:ea typeface="Open Sans"/>
                <a:cs typeface="Open Sans"/>
                <a:sym typeface="Open Sans"/>
              </a:rPr>
              <a:t>With these examples:</a:t>
            </a:r>
            <a:endParaRPr sz="1000">
              <a:solidFill>
                <a:schemeClr val="lt1"/>
              </a:solidFill>
              <a:latin typeface="Open Sans"/>
              <a:ea typeface="Open Sans"/>
              <a:cs typeface="Open Sans"/>
              <a:sym typeface="Open Sans"/>
            </a:endParaRPr>
          </a:p>
          <a:p>
            <a:pPr marL="457200" marR="0" lvl="0" indent="-292100" rtl="0">
              <a:lnSpc>
                <a:spcPct val="100000"/>
              </a:lnSpc>
              <a:spcBef>
                <a:spcPts val="0"/>
              </a:spcBef>
              <a:spcAft>
                <a:spcPts val="0"/>
              </a:spcAft>
              <a:buClr>
                <a:schemeClr val="lt1"/>
              </a:buClr>
              <a:buSzPts val="1000"/>
              <a:buFont typeface="Open Sans"/>
              <a:buAutoNum type="alphaLcPeriod"/>
            </a:pPr>
            <a:r>
              <a:rPr lang="en-US" sz="1000">
                <a:solidFill>
                  <a:schemeClr val="lt1"/>
                </a:solidFill>
                <a:latin typeface="Open Sans"/>
                <a:ea typeface="Open Sans"/>
                <a:cs typeface="Open Sans"/>
                <a:sym typeface="Open Sans"/>
              </a:rPr>
              <a:t>We don’t know who broke in.</a:t>
            </a:r>
            <a:endParaRPr sz="1000">
              <a:solidFill>
                <a:schemeClr val="lt1"/>
              </a:solidFill>
              <a:latin typeface="Open Sans"/>
              <a:ea typeface="Open Sans"/>
              <a:cs typeface="Open Sans"/>
              <a:sym typeface="Open Sans"/>
            </a:endParaRPr>
          </a:p>
          <a:p>
            <a:pPr marL="457200" marR="0" lvl="0" indent="-292100" rtl="0">
              <a:lnSpc>
                <a:spcPct val="100000"/>
              </a:lnSpc>
              <a:spcBef>
                <a:spcPts val="0"/>
              </a:spcBef>
              <a:spcAft>
                <a:spcPts val="0"/>
              </a:spcAft>
              <a:buClr>
                <a:schemeClr val="lt1"/>
              </a:buClr>
              <a:buSzPts val="1000"/>
              <a:buFont typeface="Open Sans"/>
              <a:buAutoNum type="alphaLcPeriod"/>
            </a:pPr>
            <a:r>
              <a:rPr lang="en-US" sz="1000">
                <a:solidFill>
                  <a:schemeClr val="lt1"/>
                </a:solidFill>
                <a:latin typeface="Open Sans"/>
                <a:ea typeface="Open Sans"/>
                <a:cs typeface="Open Sans"/>
                <a:sym typeface="Open Sans"/>
              </a:rPr>
              <a:t>It’s obvious it is the police.</a:t>
            </a:r>
            <a:endParaRPr sz="1000">
              <a:solidFill>
                <a:schemeClr val="lt1"/>
              </a:solidFill>
              <a:latin typeface="Open Sans"/>
              <a:ea typeface="Open Sans"/>
              <a:cs typeface="Open Sans"/>
              <a:sym typeface="Open Sans"/>
            </a:endParaRPr>
          </a:p>
          <a:p>
            <a:pPr marL="457200" marR="0" lvl="0" indent="-292100" rtl="0">
              <a:lnSpc>
                <a:spcPct val="100000"/>
              </a:lnSpc>
              <a:spcBef>
                <a:spcPts val="0"/>
              </a:spcBef>
              <a:spcAft>
                <a:spcPts val="0"/>
              </a:spcAft>
              <a:buClr>
                <a:schemeClr val="lt1"/>
              </a:buClr>
              <a:buSzPts val="1000"/>
              <a:buFont typeface="Open Sans"/>
              <a:buAutoNum type="alphaLcPeriod"/>
            </a:pPr>
            <a:r>
              <a:rPr lang="en-US" sz="1000">
                <a:solidFill>
                  <a:schemeClr val="lt1"/>
                </a:solidFill>
                <a:latin typeface="Open Sans"/>
                <a:ea typeface="Open Sans"/>
                <a:cs typeface="Open Sans"/>
                <a:sym typeface="Open Sans"/>
              </a:rPr>
              <a:t>Whoever changed the location is unimportant.</a:t>
            </a:r>
            <a:endParaRPr sz="1000">
              <a:solidFill>
                <a:schemeClr val="lt1"/>
              </a:solidFill>
              <a:latin typeface="Open Sans"/>
              <a:ea typeface="Open Sans"/>
              <a:cs typeface="Open Sans"/>
              <a:sym typeface="Open Sans"/>
            </a:endParaRPr>
          </a:p>
        </p:txBody>
      </p:sp>
      <p:sp>
        <p:nvSpPr>
          <p:cNvPr id="108" name="Shape 108"/>
          <p:cNvSpPr/>
          <p:nvPr/>
        </p:nvSpPr>
        <p:spPr>
          <a:xfrm>
            <a:off x="10095175" y="3050825"/>
            <a:ext cx="2053500" cy="685800"/>
          </a:xfrm>
          <a:prstGeom prst="wedgeRoundRectCallout">
            <a:avLst>
              <a:gd name="adj1" fmla="val 23796"/>
              <a:gd name="adj2" fmla="val -58246"/>
              <a:gd name="adj3" fmla="val 16667"/>
            </a:avLst>
          </a:prstGeom>
          <a:solidFill>
            <a:srgbClr val="F49C4E"/>
          </a:solid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US" sz="1000" i="1">
                <a:solidFill>
                  <a:schemeClr val="lt1"/>
                </a:solidFill>
                <a:latin typeface="Open Sans"/>
                <a:ea typeface="Open Sans"/>
                <a:cs typeface="Open Sans"/>
                <a:sym typeface="Open Sans"/>
              </a:rPr>
              <a:t>The park was designed </a:t>
            </a:r>
            <a:r>
              <a:rPr lang="en-US" sz="1000">
                <a:solidFill>
                  <a:schemeClr val="lt1"/>
                </a:solidFill>
                <a:latin typeface="Open Sans"/>
                <a:ea typeface="Open Sans"/>
                <a:cs typeface="Open Sans"/>
                <a:sym typeface="Open Sans"/>
              </a:rPr>
              <a:t>is not complete without the agent.</a:t>
            </a:r>
            <a:endParaRPr sz="1000">
              <a:solidFill>
                <a:schemeClr val="lt1"/>
              </a:solidFill>
              <a:latin typeface="Open Sans"/>
              <a:ea typeface="Open Sans"/>
              <a:cs typeface="Open Sans"/>
              <a:sym typeface="Open Sans"/>
            </a:endParaRPr>
          </a:p>
        </p:txBody>
      </p:sp>
      <p:sp>
        <p:nvSpPr>
          <p:cNvPr id="109" name="Shape 109"/>
          <p:cNvSpPr/>
          <p:nvPr/>
        </p:nvSpPr>
        <p:spPr>
          <a:xfrm>
            <a:off x="10095175" y="3961650"/>
            <a:ext cx="2053500" cy="733800"/>
          </a:xfrm>
          <a:prstGeom prst="wedgeRoundRectCallout">
            <a:avLst>
              <a:gd name="adj1" fmla="val 23796"/>
              <a:gd name="adj2" fmla="val -58246"/>
              <a:gd name="adj3" fmla="val 16667"/>
            </a:avLst>
          </a:prstGeom>
          <a:solidFill>
            <a:srgbClr val="F49C4E"/>
          </a:solid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US" sz="1000">
                <a:solidFill>
                  <a:schemeClr val="lt1"/>
                </a:solidFill>
                <a:latin typeface="Open Sans"/>
                <a:ea typeface="Open Sans"/>
                <a:cs typeface="Open Sans"/>
                <a:sym typeface="Open Sans"/>
              </a:rPr>
              <a:t>This is a complex structure: it’s a participle clause or a reduced relative clause.</a:t>
            </a:r>
            <a:endParaRPr sz="1000">
              <a:solidFill>
                <a:schemeClr val="lt1"/>
              </a:solidFill>
              <a:latin typeface="Open Sans"/>
              <a:ea typeface="Open Sans"/>
              <a:cs typeface="Open Sans"/>
              <a:sym typeface="Open Sans"/>
            </a:endParaRPr>
          </a:p>
        </p:txBody>
      </p:sp>
      <p:sp>
        <p:nvSpPr>
          <p:cNvPr id="110" name="Shape 110"/>
          <p:cNvSpPr/>
          <p:nvPr/>
        </p:nvSpPr>
        <p:spPr>
          <a:xfrm>
            <a:off x="10095175" y="4920475"/>
            <a:ext cx="2053500" cy="855300"/>
          </a:xfrm>
          <a:prstGeom prst="wedgeRoundRectCallout">
            <a:avLst>
              <a:gd name="adj1" fmla="val 23796"/>
              <a:gd name="adj2" fmla="val -58246"/>
              <a:gd name="adj3" fmla="val 16667"/>
            </a:avLst>
          </a:prstGeom>
          <a:solidFill>
            <a:srgbClr val="F49C4E"/>
          </a:solid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US" sz="1000">
                <a:solidFill>
                  <a:schemeClr val="lt1"/>
                </a:solidFill>
                <a:latin typeface="Open Sans"/>
                <a:ea typeface="Open Sans"/>
                <a:cs typeface="Open Sans"/>
                <a:sym typeface="Open Sans"/>
              </a:rPr>
              <a:t>These impersonal structures can also be written like this:</a:t>
            </a:r>
            <a:endParaRPr sz="1000">
              <a:solidFill>
                <a:schemeClr val="lt1"/>
              </a:solidFill>
              <a:latin typeface="Open Sans"/>
              <a:ea typeface="Open Sans"/>
              <a:cs typeface="Open Sans"/>
              <a:sym typeface="Open Sans"/>
            </a:endParaRPr>
          </a:p>
          <a:p>
            <a:pPr marL="0" marR="0" lvl="0" indent="0" rtl="0">
              <a:lnSpc>
                <a:spcPct val="100000"/>
              </a:lnSpc>
              <a:spcBef>
                <a:spcPts val="0"/>
              </a:spcBef>
              <a:spcAft>
                <a:spcPts val="0"/>
              </a:spcAft>
              <a:buNone/>
            </a:pPr>
            <a:r>
              <a:rPr lang="en-US" sz="1000" i="1">
                <a:solidFill>
                  <a:schemeClr val="lt1"/>
                </a:solidFill>
                <a:latin typeface="Open Sans"/>
                <a:ea typeface="Open Sans"/>
                <a:cs typeface="Open Sans"/>
                <a:sym typeface="Open Sans"/>
              </a:rPr>
              <a:t>The fire is thought to have been started...</a:t>
            </a:r>
            <a:endParaRPr sz="1000" i="1">
              <a:solidFill>
                <a:schemeClr val="lt1"/>
              </a:solidFill>
              <a:latin typeface="Open Sans"/>
              <a:ea typeface="Open Sans"/>
              <a:cs typeface="Open Sans"/>
              <a:sym typeface="Open Sans"/>
            </a:endParaRPr>
          </a:p>
        </p:txBody>
      </p:sp>
      <p:sp>
        <p:nvSpPr>
          <p:cNvPr id="111" name="Shape 111"/>
          <p:cNvSpPr/>
          <p:nvPr/>
        </p:nvSpPr>
        <p:spPr>
          <a:xfrm rot="1794893" flipH="1">
            <a:off x="8971845" y="1819885"/>
            <a:ext cx="2470560" cy="212882"/>
          </a:xfrm>
          <a:prstGeom prst="arc">
            <a:avLst>
              <a:gd name="adj1" fmla="val 18484088"/>
              <a:gd name="adj2" fmla="val 21443129"/>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2" name="Shape 112"/>
          <p:cNvSpPr/>
          <p:nvPr/>
        </p:nvSpPr>
        <p:spPr>
          <a:xfrm rot="602548" flipH="1">
            <a:off x="9121703" y="2127123"/>
            <a:ext cx="2367269" cy="212679"/>
          </a:xfrm>
          <a:prstGeom prst="arc">
            <a:avLst>
              <a:gd name="adj1" fmla="val 18484088"/>
              <a:gd name="adj2" fmla="val 2141857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3" name="Shape 113"/>
          <p:cNvSpPr/>
          <p:nvPr/>
        </p:nvSpPr>
        <p:spPr>
          <a:xfrm rot="-1501540" flipH="1">
            <a:off x="9243960" y="2413075"/>
            <a:ext cx="2367240" cy="212862"/>
          </a:xfrm>
          <a:prstGeom prst="arc">
            <a:avLst>
              <a:gd name="adj1" fmla="val 18484088"/>
              <a:gd name="adj2" fmla="val 21220605"/>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4" name="Shape 114"/>
          <p:cNvSpPr/>
          <p:nvPr/>
        </p:nvSpPr>
        <p:spPr>
          <a:xfrm rot="-668172" flipH="1">
            <a:off x="9121754" y="4280741"/>
            <a:ext cx="2367172" cy="212807"/>
          </a:xfrm>
          <a:prstGeom prst="arc">
            <a:avLst>
              <a:gd name="adj1" fmla="val 18484088"/>
              <a:gd name="adj2" fmla="val 2141857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5" name="Shape 115"/>
          <p:cNvSpPr/>
          <p:nvPr/>
        </p:nvSpPr>
        <p:spPr>
          <a:xfrm rot="1794907" flipH="1">
            <a:off x="9016674" y="5496540"/>
            <a:ext cx="2367077" cy="212882"/>
          </a:xfrm>
          <a:prstGeom prst="arc">
            <a:avLst>
              <a:gd name="adj1" fmla="val 18484088"/>
              <a:gd name="adj2" fmla="val 2114642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6" name="Shape 116"/>
          <p:cNvSpPr/>
          <p:nvPr/>
        </p:nvSpPr>
        <p:spPr>
          <a:xfrm rot="-1947010" flipH="1">
            <a:off x="9343534" y="5598789"/>
            <a:ext cx="2257132" cy="212971"/>
          </a:xfrm>
          <a:prstGeom prst="arc">
            <a:avLst>
              <a:gd name="adj1" fmla="val 18484088"/>
              <a:gd name="adj2" fmla="val 21119750"/>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7" name="Shape 117"/>
          <p:cNvSpPr/>
          <p:nvPr/>
        </p:nvSpPr>
        <p:spPr>
          <a:xfrm rot="-401776" flipH="1">
            <a:off x="9016850" y="3446577"/>
            <a:ext cx="2366947" cy="212961"/>
          </a:xfrm>
          <a:prstGeom prst="arc">
            <a:avLst>
              <a:gd name="adj1" fmla="val 16754258"/>
              <a:gd name="adj2" fmla="val 2115014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0" name="Google Shape;65;p15">
            <a:extLst>
              <a:ext uri="{FF2B5EF4-FFF2-40B4-BE49-F238E27FC236}">
                <a16:creationId xmlns:a16="http://schemas.microsoft.com/office/drawing/2014/main" id="{7D34B798-397C-44EF-8C0A-F64613E37DBA}"/>
              </a:ext>
            </a:extLst>
          </p:cNvPr>
          <p:cNvSpPr txBox="1">
            <a:spLocks noGrp="1"/>
          </p:cNvSpPr>
          <p:nvPr>
            <p:ph type="ftr" idx="11"/>
          </p:nvPr>
        </p:nvSpPr>
        <p:spPr>
          <a:xfrm>
            <a:off x="275336" y="645931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1000"/>
                                        <p:tgtEl>
                                          <p:spTgt spid="92"/>
                                        </p:tgtEl>
                                      </p:cBhvr>
                                    </p:animEffect>
                                  </p:childTnLst>
                                </p:cTn>
                              </p:par>
                              <p:par>
                                <p:cTn id="8" presetID="10" presetClass="entr" presetSubtype="0" fill="hold"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fade">
                                      <p:cBhvr>
                                        <p:cTn id="10" dur="1000"/>
                                        <p:tgtEl>
                                          <p:spTgt spid="9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fade">
                                      <p:cBhvr>
                                        <p:cTn id="15" dur="1000"/>
                                        <p:tgtEl>
                                          <p:spTgt spid="96"/>
                                        </p:tgtEl>
                                      </p:cBhvr>
                                    </p:animEffect>
                                  </p:childTnLst>
                                </p:cTn>
                              </p:par>
                              <p:par>
                                <p:cTn id="16" presetID="10" presetClass="entr" presetSubtype="0" fill="hold" nodeType="with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fade">
                                      <p:cBhvr>
                                        <p:cTn id="18" dur="1000"/>
                                        <p:tgtEl>
                                          <p:spTgt spid="10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childTnLst>
                                </p:cTn>
                              </p:par>
                              <p:par>
                                <p:cTn id="24" presetID="10" presetClass="entr" presetSubtype="0" fill="hold" nodeType="with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fade">
                                      <p:cBhvr>
                                        <p:cTn id="26" dur="1000"/>
                                        <p:tgtEl>
                                          <p:spTgt spid="10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6"/>
                                        </p:tgtEl>
                                        <p:attrNameLst>
                                          <p:attrName>style.visibility</p:attrName>
                                        </p:attrNameLst>
                                      </p:cBhvr>
                                      <p:to>
                                        <p:strVal val="visible"/>
                                      </p:to>
                                    </p:set>
                                    <p:animEffect transition="in" filter="fade">
                                      <p:cBhvr>
                                        <p:cTn id="31" dur="1000"/>
                                        <p:tgtEl>
                                          <p:spTgt spid="106"/>
                                        </p:tgtEl>
                                      </p:cBhvr>
                                    </p:animEffect>
                                  </p:childTnLst>
                                </p:cTn>
                              </p:par>
                              <p:par>
                                <p:cTn id="32" presetID="10" presetClass="entr" presetSubtype="0" fill="hold" nodeType="with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fade">
                                      <p:cBhvr>
                                        <p:cTn id="34" dur="1000"/>
                                        <p:tgtEl>
                                          <p:spTgt spid="107"/>
                                        </p:tgtEl>
                                      </p:cBhvr>
                                    </p:animEffect>
                                  </p:childTnLst>
                                </p:cTn>
                              </p:par>
                              <p:par>
                                <p:cTn id="35" presetID="10" presetClass="entr" presetSubtype="0" fill="hold" nodeType="with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1000"/>
                                        <p:tgtEl>
                                          <p:spTgt spid="111"/>
                                        </p:tgtEl>
                                      </p:cBhvr>
                                    </p:animEffect>
                                  </p:childTnLst>
                                </p:cTn>
                              </p:par>
                              <p:par>
                                <p:cTn id="38" presetID="10" presetClass="entr" presetSubtype="0" fill="hold" nodeType="withEffect">
                                  <p:stCondLst>
                                    <p:cond delay="0"/>
                                  </p:stCondLst>
                                  <p:childTnLst>
                                    <p:set>
                                      <p:cBhvr>
                                        <p:cTn id="39" dur="1" fill="hold">
                                          <p:stCondLst>
                                            <p:cond delay="0"/>
                                          </p:stCondLst>
                                        </p:cTn>
                                        <p:tgtEl>
                                          <p:spTgt spid="112"/>
                                        </p:tgtEl>
                                        <p:attrNameLst>
                                          <p:attrName>style.visibility</p:attrName>
                                        </p:attrNameLst>
                                      </p:cBhvr>
                                      <p:to>
                                        <p:strVal val="visible"/>
                                      </p:to>
                                    </p:set>
                                    <p:animEffect transition="in" filter="fade">
                                      <p:cBhvr>
                                        <p:cTn id="40" dur="1000"/>
                                        <p:tgtEl>
                                          <p:spTgt spid="112"/>
                                        </p:tgtEl>
                                      </p:cBhvr>
                                    </p:animEffect>
                                  </p:childTnLst>
                                </p:cTn>
                              </p:par>
                              <p:par>
                                <p:cTn id="41" presetID="10" presetClass="entr" presetSubtype="0" fill="hold" nodeType="withEffect">
                                  <p:stCondLst>
                                    <p:cond delay="0"/>
                                  </p:stCondLst>
                                  <p:childTnLst>
                                    <p:set>
                                      <p:cBhvr>
                                        <p:cTn id="42" dur="1" fill="hold">
                                          <p:stCondLst>
                                            <p:cond delay="0"/>
                                          </p:stCondLst>
                                        </p:cTn>
                                        <p:tgtEl>
                                          <p:spTgt spid="113"/>
                                        </p:tgtEl>
                                        <p:attrNameLst>
                                          <p:attrName>style.visibility</p:attrName>
                                        </p:attrNameLst>
                                      </p:cBhvr>
                                      <p:to>
                                        <p:strVal val="visible"/>
                                      </p:to>
                                    </p:set>
                                    <p:animEffect transition="in" filter="fade">
                                      <p:cBhvr>
                                        <p:cTn id="43" dur="1000"/>
                                        <p:tgtEl>
                                          <p:spTgt spid="11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fade">
                                      <p:cBhvr>
                                        <p:cTn id="48" dur="1000"/>
                                        <p:tgtEl>
                                          <p:spTgt spid="93"/>
                                        </p:tgtEl>
                                      </p:cBhvr>
                                    </p:animEffect>
                                  </p:childTnLst>
                                </p:cTn>
                              </p:par>
                              <p:par>
                                <p:cTn id="49" presetID="10" presetClass="entr" presetSubtype="0" fill="hold" nodeType="with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fade">
                                      <p:cBhvr>
                                        <p:cTn id="51" dur="1000"/>
                                        <p:tgtEl>
                                          <p:spTgt spid="10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08"/>
                                        </p:tgtEl>
                                        <p:attrNameLst>
                                          <p:attrName>style.visibility</p:attrName>
                                        </p:attrNameLst>
                                      </p:cBhvr>
                                      <p:to>
                                        <p:strVal val="visible"/>
                                      </p:to>
                                    </p:set>
                                    <p:animEffect transition="in" filter="fade">
                                      <p:cBhvr>
                                        <p:cTn id="56" dur="1000"/>
                                        <p:tgtEl>
                                          <p:spTgt spid="108"/>
                                        </p:tgtEl>
                                      </p:cBhvr>
                                    </p:animEffect>
                                  </p:childTnLst>
                                </p:cTn>
                              </p:par>
                              <p:par>
                                <p:cTn id="57" presetID="10" presetClass="entr" presetSubtype="0" fill="hold" nodeType="with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fade">
                                      <p:cBhvr>
                                        <p:cTn id="59" dur="1000"/>
                                        <p:tgtEl>
                                          <p:spTgt spid="117"/>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fade">
                                      <p:cBhvr>
                                        <p:cTn id="64" dur="1000"/>
                                        <p:tgtEl>
                                          <p:spTgt spid="94"/>
                                        </p:tgtEl>
                                      </p:cBhvr>
                                    </p:animEffect>
                                  </p:childTnLst>
                                </p:cTn>
                              </p:par>
                              <p:par>
                                <p:cTn id="65" presetID="10" presetClass="entr" presetSubtype="0" fill="hold" nodeType="withEffect">
                                  <p:stCondLst>
                                    <p:cond delay="0"/>
                                  </p:stCondLst>
                                  <p:childTnLst>
                                    <p:set>
                                      <p:cBhvr>
                                        <p:cTn id="66" dur="1" fill="hold">
                                          <p:stCondLst>
                                            <p:cond delay="0"/>
                                          </p:stCondLst>
                                        </p:cTn>
                                        <p:tgtEl>
                                          <p:spTgt spid="103"/>
                                        </p:tgtEl>
                                        <p:attrNameLst>
                                          <p:attrName>style.visibility</p:attrName>
                                        </p:attrNameLst>
                                      </p:cBhvr>
                                      <p:to>
                                        <p:strVal val="visible"/>
                                      </p:to>
                                    </p:set>
                                    <p:animEffect transition="in" filter="fade">
                                      <p:cBhvr>
                                        <p:cTn id="67" dur="1000"/>
                                        <p:tgtEl>
                                          <p:spTgt spid="10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fade">
                                      <p:cBhvr>
                                        <p:cTn id="72" dur="1000"/>
                                        <p:tgtEl>
                                          <p:spTgt spid="114"/>
                                        </p:tgtEl>
                                      </p:cBhvr>
                                    </p:animEffect>
                                  </p:childTnLst>
                                </p:cTn>
                              </p:par>
                              <p:par>
                                <p:cTn id="73" presetID="10" presetClass="entr" presetSubtype="0" fill="hold" nodeType="withEffect">
                                  <p:stCondLst>
                                    <p:cond delay="0"/>
                                  </p:stCondLst>
                                  <p:childTnLst>
                                    <p:set>
                                      <p:cBhvr>
                                        <p:cTn id="74" dur="1" fill="hold">
                                          <p:stCondLst>
                                            <p:cond delay="0"/>
                                          </p:stCondLst>
                                        </p:cTn>
                                        <p:tgtEl>
                                          <p:spTgt spid="109"/>
                                        </p:tgtEl>
                                        <p:attrNameLst>
                                          <p:attrName>style.visibility</p:attrName>
                                        </p:attrNameLst>
                                      </p:cBhvr>
                                      <p:to>
                                        <p:strVal val="visible"/>
                                      </p:to>
                                    </p:set>
                                    <p:animEffect transition="in" filter="fade">
                                      <p:cBhvr>
                                        <p:cTn id="75" dur="1000"/>
                                        <p:tgtEl>
                                          <p:spTgt spid="10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fade">
                                      <p:cBhvr>
                                        <p:cTn id="80" dur="1000"/>
                                        <p:tgtEl>
                                          <p:spTgt spid="95"/>
                                        </p:tgtEl>
                                      </p:cBhvr>
                                    </p:animEffect>
                                  </p:childTnLst>
                                </p:cTn>
                              </p:par>
                              <p:par>
                                <p:cTn id="81" presetID="10" presetClass="entr" presetSubtype="0" fill="hold" nodeType="withEffect">
                                  <p:stCondLst>
                                    <p:cond delay="0"/>
                                  </p:stCondLst>
                                  <p:childTnLst>
                                    <p:set>
                                      <p:cBhvr>
                                        <p:cTn id="82" dur="1" fill="hold">
                                          <p:stCondLst>
                                            <p:cond delay="0"/>
                                          </p:stCondLst>
                                        </p:cTn>
                                        <p:tgtEl>
                                          <p:spTgt spid="104"/>
                                        </p:tgtEl>
                                        <p:attrNameLst>
                                          <p:attrName>style.visibility</p:attrName>
                                        </p:attrNameLst>
                                      </p:cBhvr>
                                      <p:to>
                                        <p:strVal val="visible"/>
                                      </p:to>
                                    </p:set>
                                    <p:animEffect transition="in" filter="fade">
                                      <p:cBhvr>
                                        <p:cTn id="83" dur="1000"/>
                                        <p:tgtEl>
                                          <p:spTgt spid="104"/>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98"/>
                                        </p:tgtEl>
                                        <p:attrNameLst>
                                          <p:attrName>style.visibility</p:attrName>
                                        </p:attrNameLst>
                                      </p:cBhvr>
                                      <p:to>
                                        <p:strVal val="visible"/>
                                      </p:to>
                                    </p:set>
                                    <p:animEffect transition="in" filter="fade">
                                      <p:cBhvr>
                                        <p:cTn id="88" dur="1000"/>
                                        <p:tgtEl>
                                          <p:spTgt spid="98"/>
                                        </p:tgtEl>
                                      </p:cBhvr>
                                    </p:animEffect>
                                  </p:childTnLst>
                                </p:cTn>
                              </p:par>
                              <p:par>
                                <p:cTn id="89" presetID="10" presetClass="entr" presetSubtype="0" fill="hold" nodeType="withEffect">
                                  <p:stCondLst>
                                    <p:cond delay="0"/>
                                  </p:stCondLst>
                                  <p:childTnLst>
                                    <p:set>
                                      <p:cBhvr>
                                        <p:cTn id="90" dur="1" fill="hold">
                                          <p:stCondLst>
                                            <p:cond delay="0"/>
                                          </p:stCondLst>
                                        </p:cTn>
                                        <p:tgtEl>
                                          <p:spTgt spid="105"/>
                                        </p:tgtEl>
                                        <p:attrNameLst>
                                          <p:attrName>style.visibility</p:attrName>
                                        </p:attrNameLst>
                                      </p:cBhvr>
                                      <p:to>
                                        <p:strVal val="visible"/>
                                      </p:to>
                                    </p:set>
                                    <p:animEffect transition="in" filter="fade">
                                      <p:cBhvr>
                                        <p:cTn id="91" dur="1000"/>
                                        <p:tgtEl>
                                          <p:spTgt spid="105"/>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fade">
                                      <p:cBhvr>
                                        <p:cTn id="96" dur="1000"/>
                                        <p:tgtEl>
                                          <p:spTgt spid="110"/>
                                        </p:tgtEl>
                                      </p:cBhvr>
                                    </p:animEffect>
                                  </p:childTnLst>
                                </p:cTn>
                              </p:par>
                              <p:par>
                                <p:cTn id="97" presetID="10" presetClass="entr" presetSubtype="0" fill="hold" nodeType="withEffect">
                                  <p:stCondLst>
                                    <p:cond delay="0"/>
                                  </p:stCondLst>
                                  <p:childTnLst>
                                    <p:set>
                                      <p:cBhvr>
                                        <p:cTn id="98" dur="1" fill="hold">
                                          <p:stCondLst>
                                            <p:cond delay="0"/>
                                          </p:stCondLst>
                                        </p:cTn>
                                        <p:tgtEl>
                                          <p:spTgt spid="116"/>
                                        </p:tgtEl>
                                        <p:attrNameLst>
                                          <p:attrName>style.visibility</p:attrName>
                                        </p:attrNameLst>
                                      </p:cBhvr>
                                      <p:to>
                                        <p:strVal val="visible"/>
                                      </p:to>
                                    </p:set>
                                    <p:animEffect transition="in" filter="fade">
                                      <p:cBhvr>
                                        <p:cTn id="99" dur="1000"/>
                                        <p:tgtEl>
                                          <p:spTgt spid="116"/>
                                        </p:tgtEl>
                                      </p:cBhvr>
                                    </p:animEffect>
                                  </p:childTnLst>
                                </p:cTn>
                              </p:par>
                              <p:par>
                                <p:cTn id="100" presetID="10" presetClass="entr" presetSubtype="0" fill="hold" nodeType="withEffect">
                                  <p:stCondLst>
                                    <p:cond delay="0"/>
                                  </p:stCondLst>
                                  <p:childTnLst>
                                    <p:set>
                                      <p:cBhvr>
                                        <p:cTn id="101" dur="1" fill="hold">
                                          <p:stCondLst>
                                            <p:cond delay="0"/>
                                          </p:stCondLst>
                                        </p:cTn>
                                        <p:tgtEl>
                                          <p:spTgt spid="115"/>
                                        </p:tgtEl>
                                        <p:attrNameLst>
                                          <p:attrName>style.visibility</p:attrName>
                                        </p:attrNameLst>
                                      </p:cBhvr>
                                      <p:to>
                                        <p:strVal val="visible"/>
                                      </p:to>
                                    </p:set>
                                    <p:animEffect transition="in" filter="fade">
                                      <p:cBhvr>
                                        <p:cTn id="102" dur="10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21"/>
        <p:cNvGrpSpPr/>
        <p:nvPr/>
      </p:nvGrpSpPr>
      <p:grpSpPr>
        <a:xfrm>
          <a:off x="0" y="0"/>
          <a:ext cx="0" cy="0"/>
          <a:chOff x="0" y="0"/>
          <a:chExt cx="0" cy="0"/>
        </a:xfrm>
      </p:grpSpPr>
      <p:sp>
        <p:nvSpPr>
          <p:cNvPr id="122" name="Shape 122"/>
          <p:cNvSpPr txBox="1">
            <a:spLocks noGrp="1"/>
          </p:cNvSpPr>
          <p:nvPr>
            <p:ph type="title" idx="4294967295"/>
          </p:nvPr>
        </p:nvSpPr>
        <p:spPr>
          <a:xfrm>
            <a:off x="450600" y="229375"/>
            <a:ext cx="11559300" cy="1312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 </a:t>
            </a:r>
            <a:r>
              <a:rPr lang="en-US" sz="4400" i="0" u="none" strike="noStrike" cap="none" dirty="0">
                <a:solidFill>
                  <a:srgbClr val="1C4587"/>
                </a:solidFill>
                <a:latin typeface="Open Sans"/>
                <a:ea typeface="Open Sans"/>
                <a:cs typeface="Open Sans"/>
                <a:sym typeface="Open Sans"/>
              </a:rPr>
              <a:t>c</a:t>
            </a:r>
            <a:r>
              <a:rPr lang="en-US" sz="4400" dirty="0">
                <a:solidFill>
                  <a:srgbClr val="1C4587"/>
                </a:solidFill>
                <a:latin typeface="Open Sans"/>
                <a:ea typeface="Open Sans"/>
                <a:cs typeface="Open Sans"/>
                <a:sym typeface="Open Sans"/>
              </a:rPr>
              <a:t>ohesion and coherence</a:t>
            </a:r>
            <a:endParaRPr dirty="0"/>
          </a:p>
        </p:txBody>
      </p:sp>
      <p:sp>
        <p:nvSpPr>
          <p:cNvPr id="124" name="Shape 124"/>
          <p:cNvSpPr txBox="1"/>
          <p:nvPr/>
        </p:nvSpPr>
        <p:spPr>
          <a:xfrm>
            <a:off x="440100" y="752050"/>
            <a:ext cx="113118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a:solidFill>
                  <a:srgbClr val="1C4587"/>
                </a:solidFill>
                <a:latin typeface="Open Sans"/>
                <a:ea typeface="Open Sans"/>
                <a:cs typeface="Open Sans"/>
                <a:sym typeface="Open Sans"/>
              </a:rPr>
              <a:t>The passive voice can help a text be more cohesive and coherent. Look at these examples:</a:t>
            </a:r>
            <a:endParaRPr sz="2000" b="0" i="0" u="none" strike="noStrike" cap="none">
              <a:solidFill>
                <a:srgbClr val="1C4587"/>
              </a:solidFill>
              <a:latin typeface="Open Sans"/>
              <a:ea typeface="Open Sans"/>
              <a:cs typeface="Open Sans"/>
              <a:sym typeface="Open Sans"/>
            </a:endParaRPr>
          </a:p>
        </p:txBody>
      </p:sp>
      <p:pic>
        <p:nvPicPr>
          <p:cNvPr id="125" name="Shape 125"/>
          <p:cNvPicPr preferRelativeResize="0"/>
          <p:nvPr/>
        </p:nvPicPr>
        <p:blipFill rotWithShape="1">
          <a:blip r:embed="rId3">
            <a:alphaModFix/>
          </a:blip>
          <a:srcRect/>
          <a:stretch/>
        </p:blipFill>
        <p:spPr>
          <a:xfrm>
            <a:off x="913052" y="1432050"/>
            <a:ext cx="1687626" cy="1687626"/>
          </a:xfrm>
          <a:prstGeom prst="rect">
            <a:avLst/>
          </a:prstGeom>
          <a:noFill/>
          <a:ln>
            <a:noFill/>
          </a:ln>
        </p:spPr>
      </p:pic>
      <p:sp>
        <p:nvSpPr>
          <p:cNvPr id="126" name="Shape 126"/>
          <p:cNvSpPr/>
          <p:nvPr/>
        </p:nvSpPr>
        <p:spPr>
          <a:xfrm>
            <a:off x="3290225" y="1544467"/>
            <a:ext cx="2384100" cy="1462800"/>
          </a:xfrm>
          <a:prstGeom prst="wedgeRoundRectCallout">
            <a:avLst>
              <a:gd name="adj1" fmla="val -73283"/>
              <a:gd name="adj2" fmla="val 10563"/>
              <a:gd name="adj3" fmla="val 16667"/>
            </a:avLst>
          </a:prstGeom>
          <a:solidFill>
            <a:srgbClr val="37B39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Maria has fallen over and broken her leg! She has been taken to the hospital where she will be operated on.</a:t>
            </a:r>
            <a:endParaRPr sz="1400" b="0" i="0" u="none" strike="noStrike" cap="none">
              <a:solidFill>
                <a:schemeClr val="lt1"/>
              </a:solidFill>
              <a:latin typeface="Open Sans"/>
              <a:ea typeface="Open Sans"/>
              <a:cs typeface="Open Sans"/>
              <a:sym typeface="Open Sans"/>
            </a:endParaRPr>
          </a:p>
        </p:txBody>
      </p:sp>
      <p:pic>
        <p:nvPicPr>
          <p:cNvPr id="127" name="Shape 127"/>
          <p:cNvPicPr preferRelativeResize="0"/>
          <p:nvPr/>
        </p:nvPicPr>
        <p:blipFill rotWithShape="1">
          <a:blip r:embed="rId4">
            <a:alphaModFix/>
          </a:blip>
          <a:srcRect/>
          <a:stretch/>
        </p:blipFill>
        <p:spPr>
          <a:xfrm>
            <a:off x="9601650" y="1432050"/>
            <a:ext cx="1687626" cy="1687626"/>
          </a:xfrm>
          <a:prstGeom prst="rect">
            <a:avLst/>
          </a:prstGeom>
          <a:noFill/>
          <a:ln>
            <a:noFill/>
          </a:ln>
        </p:spPr>
      </p:pic>
      <p:sp>
        <p:nvSpPr>
          <p:cNvPr id="128" name="Shape 128"/>
          <p:cNvSpPr/>
          <p:nvPr/>
        </p:nvSpPr>
        <p:spPr>
          <a:xfrm>
            <a:off x="6602925" y="1544475"/>
            <a:ext cx="2452800" cy="1462800"/>
          </a:xfrm>
          <a:prstGeom prst="wedgeRoundRectCallout">
            <a:avLst>
              <a:gd name="adj1" fmla="val 68949"/>
              <a:gd name="adj2" fmla="val 25214"/>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a:solidFill>
                  <a:schemeClr val="lt1"/>
                </a:solidFill>
                <a:latin typeface="Open Sans"/>
                <a:ea typeface="Open Sans"/>
                <a:cs typeface="Open Sans"/>
                <a:sym typeface="Open Sans"/>
              </a:rPr>
              <a:t>Don’t worry! I’ve read about the doctors there. They were all trained at the best universities. </a:t>
            </a:r>
            <a:endParaRPr sz="1400" b="0" i="0" u="none" strike="noStrike" cap="none">
              <a:solidFill>
                <a:schemeClr val="lt1"/>
              </a:solidFill>
              <a:latin typeface="Open Sans"/>
              <a:ea typeface="Open Sans"/>
              <a:cs typeface="Open Sans"/>
              <a:sym typeface="Open Sans"/>
            </a:endParaRPr>
          </a:p>
        </p:txBody>
      </p:sp>
      <p:pic>
        <p:nvPicPr>
          <p:cNvPr id="129" name="Shape 129"/>
          <p:cNvPicPr preferRelativeResize="0"/>
          <p:nvPr/>
        </p:nvPicPr>
        <p:blipFill rotWithShape="1">
          <a:blip r:embed="rId5">
            <a:alphaModFix/>
          </a:blip>
          <a:srcRect/>
          <a:stretch/>
        </p:blipFill>
        <p:spPr>
          <a:xfrm>
            <a:off x="5610301" y="3084976"/>
            <a:ext cx="1239894" cy="1239894"/>
          </a:xfrm>
          <a:prstGeom prst="rect">
            <a:avLst/>
          </a:prstGeom>
          <a:noFill/>
          <a:ln>
            <a:noFill/>
          </a:ln>
        </p:spPr>
      </p:pic>
      <p:sp>
        <p:nvSpPr>
          <p:cNvPr id="130" name="Shape 130"/>
          <p:cNvSpPr/>
          <p:nvPr/>
        </p:nvSpPr>
        <p:spPr>
          <a:xfrm>
            <a:off x="716700" y="3444587"/>
            <a:ext cx="2194200" cy="995700"/>
          </a:xfrm>
          <a:prstGeom prst="wedgeRoundRectCallout">
            <a:avLst>
              <a:gd name="adj1" fmla="val 166532"/>
              <a:gd name="adj2" fmla="val -15204"/>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200">
                <a:solidFill>
                  <a:schemeClr val="lt1"/>
                </a:solidFill>
                <a:latin typeface="Open Sans"/>
                <a:ea typeface="Open Sans"/>
                <a:cs typeface="Open Sans"/>
                <a:sym typeface="Open Sans"/>
              </a:rPr>
              <a:t>Look at what the boy says. The subject is the same in all of the clauses. Who is the subject?</a:t>
            </a:r>
            <a:endParaRPr sz="1200" b="0" i="0" u="none" strike="noStrike" cap="none">
              <a:solidFill>
                <a:schemeClr val="lt1"/>
              </a:solidFill>
              <a:latin typeface="Open Sans"/>
              <a:ea typeface="Open Sans"/>
              <a:cs typeface="Open Sans"/>
              <a:sym typeface="Open Sans"/>
            </a:endParaRPr>
          </a:p>
        </p:txBody>
      </p:sp>
      <p:sp>
        <p:nvSpPr>
          <p:cNvPr id="131" name="Shape 131"/>
          <p:cNvSpPr/>
          <p:nvPr/>
        </p:nvSpPr>
        <p:spPr>
          <a:xfrm>
            <a:off x="2600675" y="4765177"/>
            <a:ext cx="2194200" cy="804300"/>
          </a:xfrm>
          <a:prstGeom prst="wedgeRoundRectCallout">
            <a:avLst>
              <a:gd name="adj1" fmla="val 91557"/>
              <a:gd name="adj2" fmla="val -110612"/>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200">
                <a:solidFill>
                  <a:schemeClr val="lt1"/>
                </a:solidFill>
                <a:latin typeface="Open Sans"/>
                <a:ea typeface="Open Sans"/>
                <a:cs typeface="Open Sans"/>
                <a:sym typeface="Open Sans"/>
              </a:rPr>
              <a:t>Which of these clauses are passive?</a:t>
            </a:r>
            <a:endParaRPr sz="1200" b="0" i="0" u="none" strike="noStrike" cap="none">
              <a:solidFill>
                <a:schemeClr val="lt1"/>
              </a:solidFill>
              <a:latin typeface="Open Sans"/>
              <a:ea typeface="Open Sans"/>
              <a:cs typeface="Open Sans"/>
              <a:sym typeface="Open Sans"/>
            </a:endParaRPr>
          </a:p>
        </p:txBody>
      </p:sp>
      <p:sp>
        <p:nvSpPr>
          <p:cNvPr id="132" name="Shape 132"/>
          <p:cNvSpPr/>
          <p:nvPr/>
        </p:nvSpPr>
        <p:spPr>
          <a:xfrm>
            <a:off x="6277625" y="4794276"/>
            <a:ext cx="2194200" cy="900000"/>
          </a:xfrm>
          <a:prstGeom prst="wedgeRoundRectCallout">
            <a:avLst>
              <a:gd name="adj1" fmla="val -38115"/>
              <a:gd name="adj2" fmla="val -9953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200">
                <a:solidFill>
                  <a:schemeClr val="lt1"/>
                </a:solidFill>
                <a:latin typeface="Open Sans"/>
                <a:ea typeface="Open Sans"/>
                <a:cs typeface="Open Sans"/>
                <a:sym typeface="Open Sans"/>
              </a:rPr>
              <a:t>Do you think using the same subject makes the text more or less consistent?</a:t>
            </a:r>
            <a:endParaRPr sz="1200" b="0" i="0" u="none" strike="noStrike" cap="none">
              <a:solidFill>
                <a:schemeClr val="lt1"/>
              </a:solidFill>
              <a:latin typeface="Open Sans"/>
              <a:ea typeface="Open Sans"/>
              <a:cs typeface="Open Sans"/>
              <a:sym typeface="Open Sans"/>
            </a:endParaRPr>
          </a:p>
        </p:txBody>
      </p:sp>
      <p:sp>
        <p:nvSpPr>
          <p:cNvPr id="133" name="Shape 133"/>
          <p:cNvSpPr/>
          <p:nvPr/>
        </p:nvSpPr>
        <p:spPr>
          <a:xfrm>
            <a:off x="8723775" y="3482488"/>
            <a:ext cx="3117900" cy="1462800"/>
          </a:xfrm>
          <a:prstGeom prst="wedgeRoundRectCallout">
            <a:avLst>
              <a:gd name="adj1" fmla="val -106470"/>
              <a:gd name="adj2" fmla="val -25883"/>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200">
                <a:solidFill>
                  <a:schemeClr val="lt1"/>
                </a:solidFill>
                <a:latin typeface="Open Sans"/>
                <a:ea typeface="Open Sans"/>
                <a:cs typeface="Open Sans"/>
                <a:sym typeface="Open Sans"/>
              </a:rPr>
              <a:t>To be coherent, we often start a clause with previously given information. E.g. the object of the previous clause becomes the subject of the next. We can use the passive voice to do this.</a:t>
            </a:r>
            <a:endParaRPr sz="1200">
              <a:solidFill>
                <a:schemeClr val="lt1"/>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350"/>
              <a:buFont typeface="Open Sans"/>
              <a:buNone/>
            </a:pPr>
            <a:endParaRPr sz="1200">
              <a:solidFill>
                <a:schemeClr val="lt1"/>
              </a:solidFill>
              <a:latin typeface="Open Sans"/>
              <a:ea typeface="Open Sans"/>
              <a:cs typeface="Open Sans"/>
              <a:sym typeface="Open Sans"/>
            </a:endParaRPr>
          </a:p>
          <a:p>
            <a:pPr marL="0" marR="0" lvl="0" indent="0" algn="ctr" rtl="0">
              <a:lnSpc>
                <a:spcPct val="100000"/>
              </a:lnSpc>
              <a:spcBef>
                <a:spcPts val="0"/>
              </a:spcBef>
              <a:spcAft>
                <a:spcPts val="0"/>
              </a:spcAft>
              <a:buClr>
                <a:schemeClr val="lt1"/>
              </a:buClr>
              <a:buSzPts val="350"/>
              <a:buFont typeface="Open Sans"/>
              <a:buNone/>
            </a:pPr>
            <a:r>
              <a:rPr lang="en-US" sz="1200">
                <a:solidFill>
                  <a:schemeClr val="lt1"/>
                </a:solidFill>
                <a:latin typeface="Open Sans"/>
                <a:ea typeface="Open Sans"/>
                <a:cs typeface="Open Sans"/>
                <a:sym typeface="Open Sans"/>
              </a:rPr>
              <a:t>Look at what the girl says and find an example of this.</a:t>
            </a:r>
            <a:endParaRPr sz="1200">
              <a:solidFill>
                <a:schemeClr val="lt1"/>
              </a:solidFill>
              <a:latin typeface="Open Sans"/>
              <a:ea typeface="Open Sans"/>
              <a:cs typeface="Open Sans"/>
              <a:sym typeface="Open Sans"/>
            </a:endParaRPr>
          </a:p>
        </p:txBody>
      </p:sp>
      <p:sp>
        <p:nvSpPr>
          <p:cNvPr id="134" name="Shape 134"/>
          <p:cNvSpPr/>
          <p:nvPr/>
        </p:nvSpPr>
        <p:spPr>
          <a:xfrm>
            <a:off x="961370" y="4919078"/>
            <a:ext cx="1239900" cy="650400"/>
          </a:xfrm>
          <a:prstGeom prst="cloudCallout">
            <a:avLst>
              <a:gd name="adj1" fmla="val -34055"/>
              <a:gd name="adj2" fmla="val -106447"/>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Maria</a:t>
            </a:r>
            <a:endParaRPr sz="1200" b="0" i="1" u="none" strike="noStrike" cap="none">
              <a:solidFill>
                <a:srgbClr val="F49C4E"/>
              </a:solidFill>
              <a:latin typeface="Open Sans"/>
              <a:ea typeface="Open Sans"/>
              <a:cs typeface="Open Sans"/>
              <a:sym typeface="Open Sans"/>
            </a:endParaRPr>
          </a:p>
        </p:txBody>
      </p:sp>
      <p:sp>
        <p:nvSpPr>
          <p:cNvPr id="135" name="Shape 135"/>
          <p:cNvSpPr/>
          <p:nvPr/>
        </p:nvSpPr>
        <p:spPr>
          <a:xfrm>
            <a:off x="4018425" y="5714650"/>
            <a:ext cx="2584500" cy="1091700"/>
          </a:xfrm>
          <a:prstGeom prst="cloudCallout">
            <a:avLst>
              <a:gd name="adj1" fmla="val -45509"/>
              <a:gd name="adj2" fmla="val -51958"/>
            </a:avLst>
          </a:prstGeom>
          <a:solidFill>
            <a:srgbClr val="FFFFFF"/>
          </a:solidFill>
          <a:ln>
            <a:noFill/>
          </a:ln>
        </p:spPr>
        <p:txBody>
          <a:bodyPr spcFirstLastPara="1" wrap="square" lIns="91425" tIns="45700" rIns="91425" bIns="45700" anchor="ctr" anchorCtr="0">
            <a:noAutofit/>
          </a:bodyPr>
          <a:lstStyle/>
          <a:p>
            <a:pPr marL="457200" marR="0" lvl="0" indent="-304800" algn="ctr" rtl="0">
              <a:lnSpc>
                <a:spcPct val="100000"/>
              </a:lnSpc>
              <a:spcBef>
                <a:spcPts val="0"/>
              </a:spcBef>
              <a:spcAft>
                <a:spcPts val="0"/>
              </a:spcAft>
              <a:buClr>
                <a:srgbClr val="F49C4E"/>
              </a:buClr>
              <a:buSzPts val="1200"/>
              <a:buFont typeface="Open Sans"/>
              <a:buAutoNum type="arabicPeriod"/>
            </a:pPr>
            <a:r>
              <a:rPr lang="en-US" sz="1200" i="1">
                <a:solidFill>
                  <a:srgbClr val="F49C4E"/>
                </a:solidFill>
                <a:latin typeface="Open Sans"/>
                <a:ea typeface="Open Sans"/>
                <a:cs typeface="Open Sans"/>
                <a:sym typeface="Open Sans"/>
              </a:rPr>
              <a:t>She has been taken…</a:t>
            </a:r>
            <a:endParaRPr sz="1200" i="1">
              <a:solidFill>
                <a:srgbClr val="F49C4E"/>
              </a:solidFill>
              <a:latin typeface="Open Sans"/>
              <a:ea typeface="Open Sans"/>
              <a:cs typeface="Open Sans"/>
              <a:sym typeface="Open Sans"/>
            </a:endParaRPr>
          </a:p>
          <a:p>
            <a:pPr marL="457200" marR="0" lvl="0" indent="-304800" algn="ctr" rtl="0">
              <a:lnSpc>
                <a:spcPct val="100000"/>
              </a:lnSpc>
              <a:spcBef>
                <a:spcPts val="0"/>
              </a:spcBef>
              <a:spcAft>
                <a:spcPts val="0"/>
              </a:spcAft>
              <a:buClr>
                <a:srgbClr val="F49C4E"/>
              </a:buClr>
              <a:buSzPts val="1200"/>
              <a:buFont typeface="Open Sans"/>
              <a:buAutoNum type="arabicPeriod"/>
            </a:pPr>
            <a:r>
              <a:rPr lang="en-US" sz="1200" i="1">
                <a:solidFill>
                  <a:srgbClr val="F49C4E"/>
                </a:solidFill>
                <a:latin typeface="Open Sans"/>
                <a:ea typeface="Open Sans"/>
                <a:cs typeface="Open Sans"/>
                <a:sym typeface="Open Sans"/>
              </a:rPr>
              <a:t>she will be operated on...</a:t>
            </a:r>
            <a:endParaRPr sz="1200" i="1">
              <a:solidFill>
                <a:srgbClr val="F49C4E"/>
              </a:solidFill>
              <a:latin typeface="Open Sans"/>
              <a:ea typeface="Open Sans"/>
              <a:cs typeface="Open Sans"/>
              <a:sym typeface="Open Sans"/>
            </a:endParaRPr>
          </a:p>
        </p:txBody>
      </p:sp>
      <p:sp>
        <p:nvSpPr>
          <p:cNvPr id="136" name="Shape 136"/>
          <p:cNvSpPr/>
          <p:nvPr/>
        </p:nvSpPr>
        <p:spPr>
          <a:xfrm>
            <a:off x="8167320" y="6011328"/>
            <a:ext cx="1239900" cy="650400"/>
          </a:xfrm>
          <a:prstGeom prst="cloudCallout">
            <a:avLst>
              <a:gd name="adj1" fmla="val -56498"/>
              <a:gd name="adj2" fmla="val -9754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More</a:t>
            </a:r>
            <a:endParaRPr sz="1200" b="0" i="1" u="none" strike="noStrike" cap="none">
              <a:solidFill>
                <a:srgbClr val="F49C4E"/>
              </a:solidFill>
              <a:latin typeface="Open Sans"/>
              <a:ea typeface="Open Sans"/>
              <a:cs typeface="Open Sans"/>
              <a:sym typeface="Open Sans"/>
            </a:endParaRPr>
          </a:p>
        </p:txBody>
      </p:sp>
      <p:sp>
        <p:nvSpPr>
          <p:cNvPr id="137" name="Shape 137"/>
          <p:cNvSpPr/>
          <p:nvPr/>
        </p:nvSpPr>
        <p:spPr>
          <a:xfrm>
            <a:off x="9818450" y="5420500"/>
            <a:ext cx="2099400" cy="1042500"/>
          </a:xfrm>
          <a:prstGeom prst="cloudCallout">
            <a:avLst>
              <a:gd name="adj1" fmla="val -29235"/>
              <a:gd name="adj2" fmla="val -94276"/>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I’ve read about </a:t>
            </a:r>
            <a:r>
              <a:rPr lang="en-US" sz="1200" b="1" i="1">
                <a:solidFill>
                  <a:srgbClr val="F49C4E"/>
                </a:solidFill>
                <a:latin typeface="Open Sans"/>
                <a:ea typeface="Open Sans"/>
                <a:cs typeface="Open Sans"/>
                <a:sym typeface="Open Sans"/>
              </a:rPr>
              <a:t>the doctors. </a:t>
            </a:r>
            <a:endParaRPr sz="1200" b="1" i="1">
              <a:solidFill>
                <a:srgbClr val="F49C4E"/>
              </a:solidFill>
              <a:latin typeface="Open Sans"/>
              <a:ea typeface="Open Sans"/>
              <a:cs typeface="Open Sans"/>
              <a:sym typeface="Open Sans"/>
            </a:endParaRPr>
          </a:p>
          <a:p>
            <a:pPr marL="0" marR="0" lvl="0" indent="0" algn="ctr" rtl="0">
              <a:lnSpc>
                <a:spcPct val="100000"/>
              </a:lnSpc>
              <a:spcBef>
                <a:spcPts val="0"/>
              </a:spcBef>
              <a:spcAft>
                <a:spcPts val="0"/>
              </a:spcAft>
              <a:buClr>
                <a:srgbClr val="F49C4E"/>
              </a:buClr>
              <a:buSzPts val="400"/>
              <a:buFont typeface="Open Sans"/>
              <a:buNone/>
            </a:pPr>
            <a:r>
              <a:rPr lang="en-US" sz="1200" b="1" i="1">
                <a:solidFill>
                  <a:srgbClr val="F49C4E"/>
                </a:solidFill>
                <a:latin typeface="Open Sans"/>
                <a:ea typeface="Open Sans"/>
                <a:cs typeface="Open Sans"/>
                <a:sym typeface="Open Sans"/>
              </a:rPr>
              <a:t>They </a:t>
            </a:r>
            <a:r>
              <a:rPr lang="en-US" sz="1200" i="1">
                <a:solidFill>
                  <a:srgbClr val="F49C4E"/>
                </a:solidFill>
                <a:latin typeface="Open Sans"/>
                <a:ea typeface="Open Sans"/>
                <a:cs typeface="Open Sans"/>
                <a:sym typeface="Open Sans"/>
              </a:rPr>
              <a:t>were all trained...</a:t>
            </a:r>
            <a:endParaRPr sz="1200" i="1">
              <a:solidFill>
                <a:srgbClr val="F49C4E"/>
              </a:solidFill>
              <a:latin typeface="Open Sans"/>
              <a:ea typeface="Open Sans"/>
              <a:cs typeface="Open Sans"/>
              <a:sym typeface="Open Sans"/>
            </a:endParaRPr>
          </a:p>
        </p:txBody>
      </p:sp>
      <p:sp>
        <p:nvSpPr>
          <p:cNvPr id="18" name="Google Shape;65;p15">
            <a:extLst>
              <a:ext uri="{FF2B5EF4-FFF2-40B4-BE49-F238E27FC236}">
                <a16:creationId xmlns:a16="http://schemas.microsoft.com/office/drawing/2014/main" id="{985537C7-9731-4002-8659-EA38418535A0}"/>
              </a:ext>
            </a:extLst>
          </p:cNvPr>
          <p:cNvSpPr txBox="1">
            <a:spLocks noGrp="1"/>
          </p:cNvSpPr>
          <p:nvPr>
            <p:ph type="ftr" idx="11"/>
          </p:nvPr>
        </p:nvSpPr>
        <p:spPr>
          <a:xfrm>
            <a:off x="275336" y="6556968"/>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1000"/>
                                        <p:tgtEl>
                                          <p:spTgt spid="125"/>
                                        </p:tgtEl>
                                      </p:cBhvr>
                                    </p:animEffect>
                                  </p:childTnLst>
                                </p:cTn>
                              </p:par>
                              <p:par>
                                <p:cTn id="8" presetID="10" presetClass="entr" presetSubtype="0" fill="hold"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1000"/>
                                        <p:tgtEl>
                                          <p:spTgt spid="1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8"/>
                                        </p:tgtEl>
                                        <p:attrNameLst>
                                          <p:attrName>style.visibility</p:attrName>
                                        </p:attrNameLst>
                                      </p:cBhvr>
                                      <p:to>
                                        <p:strVal val="visible"/>
                                      </p:to>
                                    </p:set>
                                    <p:animEffect transition="in" filter="fade">
                                      <p:cBhvr>
                                        <p:cTn id="15" dur="1000"/>
                                        <p:tgtEl>
                                          <p:spTgt spid="128"/>
                                        </p:tgtEl>
                                      </p:cBhvr>
                                    </p:animEffect>
                                  </p:childTnLst>
                                </p:cTn>
                              </p:par>
                              <p:par>
                                <p:cTn id="16" presetID="10" presetClass="entr" presetSubtype="0" fill="hold" nodeType="withEffect">
                                  <p:stCondLst>
                                    <p:cond delay="0"/>
                                  </p:stCondLst>
                                  <p:childTnLst>
                                    <p:set>
                                      <p:cBhvr>
                                        <p:cTn id="17" dur="1" fill="hold">
                                          <p:stCondLst>
                                            <p:cond delay="0"/>
                                          </p:stCondLst>
                                        </p:cTn>
                                        <p:tgtEl>
                                          <p:spTgt spid="127"/>
                                        </p:tgtEl>
                                        <p:attrNameLst>
                                          <p:attrName>style.visibility</p:attrName>
                                        </p:attrNameLst>
                                      </p:cBhvr>
                                      <p:to>
                                        <p:strVal val="visible"/>
                                      </p:to>
                                    </p:set>
                                    <p:animEffect transition="in" filter="fade">
                                      <p:cBhvr>
                                        <p:cTn id="18" dur="1000"/>
                                        <p:tgtEl>
                                          <p:spTgt spid="1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9"/>
                                        </p:tgtEl>
                                        <p:attrNameLst>
                                          <p:attrName>style.visibility</p:attrName>
                                        </p:attrNameLst>
                                      </p:cBhvr>
                                      <p:to>
                                        <p:strVal val="visible"/>
                                      </p:to>
                                    </p:set>
                                    <p:animEffect transition="in" filter="fade">
                                      <p:cBhvr>
                                        <p:cTn id="23" dur="1000"/>
                                        <p:tgtEl>
                                          <p:spTgt spid="129"/>
                                        </p:tgtEl>
                                      </p:cBhvr>
                                    </p:animEffect>
                                  </p:childTnLst>
                                </p:cTn>
                              </p:par>
                              <p:par>
                                <p:cTn id="24" presetID="10" presetClass="entr" presetSubtype="0" fill="hold" nodeType="withEffect">
                                  <p:stCondLst>
                                    <p:cond delay="0"/>
                                  </p:stCondLst>
                                  <p:childTnLst>
                                    <p:set>
                                      <p:cBhvr>
                                        <p:cTn id="25" dur="1" fill="hold">
                                          <p:stCondLst>
                                            <p:cond delay="0"/>
                                          </p:stCondLst>
                                        </p:cTn>
                                        <p:tgtEl>
                                          <p:spTgt spid="130"/>
                                        </p:tgtEl>
                                        <p:attrNameLst>
                                          <p:attrName>style.visibility</p:attrName>
                                        </p:attrNameLst>
                                      </p:cBhvr>
                                      <p:to>
                                        <p:strVal val="visible"/>
                                      </p:to>
                                    </p:set>
                                    <p:animEffect transition="in" filter="fade">
                                      <p:cBhvr>
                                        <p:cTn id="26" dur="1000"/>
                                        <p:tgtEl>
                                          <p:spTgt spid="13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fade">
                                      <p:cBhvr>
                                        <p:cTn id="31" dur="1000"/>
                                        <p:tgtEl>
                                          <p:spTgt spid="13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1"/>
                                        </p:tgtEl>
                                        <p:attrNameLst>
                                          <p:attrName>style.visibility</p:attrName>
                                        </p:attrNameLst>
                                      </p:cBhvr>
                                      <p:to>
                                        <p:strVal val="visible"/>
                                      </p:to>
                                    </p:set>
                                    <p:animEffect transition="in" filter="fade">
                                      <p:cBhvr>
                                        <p:cTn id="36" dur="1000"/>
                                        <p:tgtEl>
                                          <p:spTgt spid="13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35"/>
                                        </p:tgtEl>
                                        <p:attrNameLst>
                                          <p:attrName>style.visibility</p:attrName>
                                        </p:attrNameLst>
                                      </p:cBhvr>
                                      <p:to>
                                        <p:strVal val="visible"/>
                                      </p:to>
                                    </p:set>
                                    <p:animEffect transition="in" filter="fade">
                                      <p:cBhvr>
                                        <p:cTn id="41" dur="1000"/>
                                        <p:tgtEl>
                                          <p:spTgt spid="13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32"/>
                                        </p:tgtEl>
                                        <p:attrNameLst>
                                          <p:attrName>style.visibility</p:attrName>
                                        </p:attrNameLst>
                                      </p:cBhvr>
                                      <p:to>
                                        <p:strVal val="visible"/>
                                      </p:to>
                                    </p:set>
                                    <p:animEffect transition="in" filter="fade">
                                      <p:cBhvr>
                                        <p:cTn id="46" dur="1000"/>
                                        <p:tgtEl>
                                          <p:spTgt spid="1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fade">
                                      <p:cBhvr>
                                        <p:cTn id="51" dur="1000"/>
                                        <p:tgtEl>
                                          <p:spTgt spid="13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33"/>
                                        </p:tgtEl>
                                        <p:attrNameLst>
                                          <p:attrName>style.visibility</p:attrName>
                                        </p:attrNameLst>
                                      </p:cBhvr>
                                      <p:to>
                                        <p:strVal val="visible"/>
                                      </p:to>
                                    </p:set>
                                    <p:animEffect transition="in" filter="fade">
                                      <p:cBhvr>
                                        <p:cTn id="56" dur="1000"/>
                                        <p:tgtEl>
                                          <p:spTgt spid="13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37"/>
                                        </p:tgtEl>
                                        <p:attrNameLst>
                                          <p:attrName>style.visibility</p:attrName>
                                        </p:attrNameLst>
                                      </p:cBhvr>
                                      <p:to>
                                        <p:strVal val="visible"/>
                                      </p:to>
                                    </p:set>
                                    <p:animEffect transition="in" filter="fade">
                                      <p:cBhvr>
                                        <p:cTn id="61" dur="10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41"/>
        <p:cNvGrpSpPr/>
        <p:nvPr/>
      </p:nvGrpSpPr>
      <p:grpSpPr>
        <a:xfrm>
          <a:off x="0" y="0"/>
          <a:ext cx="0" cy="0"/>
          <a:chOff x="0" y="0"/>
          <a:chExt cx="0" cy="0"/>
        </a:xfrm>
      </p:grpSpPr>
      <p:sp>
        <p:nvSpPr>
          <p:cNvPr id="142" name="Shape 142"/>
          <p:cNvSpPr txBox="1"/>
          <p:nvPr/>
        </p:nvSpPr>
        <p:spPr>
          <a:xfrm>
            <a:off x="468076" y="1238782"/>
            <a:ext cx="8726724" cy="307777"/>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3: to make texts more consistent by starting clauses with the same subject.</a:t>
            </a:r>
            <a:endParaRPr sz="1400" b="0" i="0" u="none" strike="noStrike" cap="none">
              <a:solidFill>
                <a:schemeClr val="lt1"/>
              </a:solidFill>
              <a:latin typeface="Open Sans"/>
              <a:ea typeface="Open Sans"/>
              <a:cs typeface="Open Sans"/>
              <a:sym typeface="Open Sans"/>
            </a:endParaRPr>
          </a:p>
        </p:txBody>
      </p:sp>
      <p:sp>
        <p:nvSpPr>
          <p:cNvPr id="143" name="Shape 143"/>
          <p:cNvSpPr txBox="1"/>
          <p:nvPr/>
        </p:nvSpPr>
        <p:spPr>
          <a:xfrm>
            <a:off x="426678" y="3973906"/>
            <a:ext cx="8768100" cy="307800"/>
          </a:xfrm>
          <a:prstGeom prst="rect">
            <a:avLst/>
          </a:prstGeom>
          <a:solidFill>
            <a:srgbClr val="00B0F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400"/>
              <a:buFont typeface="Open Sans"/>
              <a:buNone/>
            </a:pPr>
            <a:r>
              <a:rPr lang="en-US">
                <a:solidFill>
                  <a:schemeClr val="lt1"/>
                </a:solidFill>
                <a:latin typeface="Open Sans"/>
                <a:ea typeface="Open Sans"/>
                <a:cs typeface="Open Sans"/>
                <a:sym typeface="Open Sans"/>
              </a:rPr>
              <a:t>Use 4: to make texts more coherent by always starting a sentence with </a:t>
            </a:r>
            <a:r>
              <a:rPr lang="en-US" b="1">
                <a:solidFill>
                  <a:schemeClr val="lt1"/>
                </a:solidFill>
                <a:latin typeface="Open Sans"/>
                <a:ea typeface="Open Sans"/>
                <a:cs typeface="Open Sans"/>
                <a:sym typeface="Open Sans"/>
              </a:rPr>
              <a:t>given </a:t>
            </a:r>
            <a:r>
              <a:rPr lang="en-US">
                <a:solidFill>
                  <a:schemeClr val="lt1"/>
                </a:solidFill>
                <a:latin typeface="Open Sans"/>
                <a:ea typeface="Open Sans"/>
                <a:cs typeface="Open Sans"/>
                <a:sym typeface="Open Sans"/>
              </a:rPr>
              <a:t>information.</a:t>
            </a:r>
            <a:endParaRPr sz="1400" i="0" u="none" strike="noStrike" cap="none">
              <a:solidFill>
                <a:schemeClr val="lt1"/>
              </a:solidFill>
              <a:latin typeface="Open Sans"/>
              <a:ea typeface="Open Sans"/>
              <a:cs typeface="Open Sans"/>
              <a:sym typeface="Open Sans"/>
            </a:endParaRPr>
          </a:p>
        </p:txBody>
      </p:sp>
      <p:sp>
        <p:nvSpPr>
          <p:cNvPr id="144" name="Shape 144"/>
          <p:cNvSpPr txBox="1"/>
          <p:nvPr/>
        </p:nvSpPr>
        <p:spPr>
          <a:xfrm>
            <a:off x="450601" y="229387"/>
            <a:ext cx="10009119" cy="807207"/>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dirty="0">
                <a:solidFill>
                  <a:srgbClr val="1C4587"/>
                </a:solidFill>
                <a:latin typeface="Open Sans"/>
                <a:ea typeface="Open Sans"/>
                <a:cs typeface="Open Sans"/>
                <a:sym typeface="Open Sans"/>
              </a:rPr>
              <a:t>Function</a:t>
            </a:r>
            <a:r>
              <a:rPr lang="en-US" sz="4400" b="1" dirty="0">
                <a:solidFill>
                  <a:srgbClr val="1C4587"/>
                </a:solidFill>
                <a:latin typeface="Open Sans"/>
                <a:ea typeface="Open Sans"/>
                <a:cs typeface="Open Sans"/>
                <a:sym typeface="Open Sans"/>
              </a:rPr>
              <a:t>:</a:t>
            </a:r>
            <a:r>
              <a:rPr lang="en-US" sz="4400" b="1" i="0" u="none" strike="noStrike" cap="none" dirty="0">
                <a:solidFill>
                  <a:srgbClr val="1C4587"/>
                </a:solidFill>
                <a:latin typeface="Open Sans"/>
                <a:ea typeface="Open Sans"/>
                <a:cs typeface="Open Sans"/>
                <a:sym typeface="Open Sans"/>
              </a:rPr>
              <a:t> </a:t>
            </a:r>
            <a:r>
              <a:rPr lang="en-US" sz="4400" i="0" u="none" strike="noStrike" cap="none" dirty="0">
                <a:solidFill>
                  <a:srgbClr val="1C4587"/>
                </a:solidFill>
                <a:latin typeface="Open Sans"/>
                <a:ea typeface="Open Sans"/>
                <a:cs typeface="Open Sans"/>
                <a:sym typeface="Open Sans"/>
              </a:rPr>
              <a:t>c</a:t>
            </a:r>
            <a:r>
              <a:rPr lang="en-US" sz="4400" dirty="0">
                <a:solidFill>
                  <a:srgbClr val="1C4587"/>
                </a:solidFill>
                <a:latin typeface="Open Sans"/>
                <a:ea typeface="Open Sans"/>
                <a:cs typeface="Open Sans"/>
                <a:sym typeface="Open Sans"/>
              </a:rPr>
              <a:t>ohesion and coherence</a:t>
            </a:r>
            <a:endParaRPr sz="4400" b="0" i="0" u="none" strike="noStrike" cap="none" dirty="0">
              <a:solidFill>
                <a:srgbClr val="1C4587"/>
              </a:solidFill>
              <a:latin typeface="Open Sans"/>
              <a:ea typeface="Open Sans"/>
              <a:cs typeface="Open Sans"/>
              <a:sym typeface="Open Sans"/>
            </a:endParaRPr>
          </a:p>
        </p:txBody>
      </p:sp>
      <p:pic>
        <p:nvPicPr>
          <p:cNvPr id="145" name="Shape 145"/>
          <p:cNvPicPr preferRelativeResize="0"/>
          <p:nvPr/>
        </p:nvPicPr>
        <p:blipFill rotWithShape="1">
          <a:blip r:embed="rId3">
            <a:alphaModFix/>
          </a:blip>
          <a:srcRect/>
          <a:stretch/>
        </p:blipFill>
        <p:spPr>
          <a:xfrm>
            <a:off x="10458558" y="273606"/>
            <a:ext cx="1232746" cy="1232746"/>
          </a:xfrm>
          <a:prstGeom prst="rect">
            <a:avLst/>
          </a:prstGeom>
          <a:noFill/>
          <a:ln>
            <a:noFill/>
          </a:ln>
        </p:spPr>
      </p:pic>
      <p:sp>
        <p:nvSpPr>
          <p:cNvPr id="146" name="Shape 146"/>
          <p:cNvSpPr/>
          <p:nvPr/>
        </p:nvSpPr>
        <p:spPr>
          <a:xfrm>
            <a:off x="9758680" y="6099931"/>
            <a:ext cx="2052527" cy="503072"/>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b="0" i="0" u="none" strike="noStrike" cap="none">
                <a:solidFill>
                  <a:schemeClr val="lt1"/>
                </a:solidFill>
                <a:latin typeface="Open Sans"/>
                <a:ea typeface="Open Sans"/>
                <a:cs typeface="Open Sans"/>
                <a:sym typeface="Open Sans"/>
              </a:rPr>
              <a:t>Alternative form…</a:t>
            </a:r>
            <a:endParaRPr sz="1600" b="0" i="0" u="none" strike="noStrike" cap="none">
              <a:solidFill>
                <a:schemeClr val="lt1"/>
              </a:solidFill>
              <a:latin typeface="Open Sans"/>
              <a:ea typeface="Open Sans"/>
              <a:cs typeface="Open Sans"/>
              <a:sym typeface="Open Sans"/>
            </a:endParaRPr>
          </a:p>
        </p:txBody>
      </p:sp>
      <p:sp>
        <p:nvSpPr>
          <p:cNvPr id="147" name="Shape 147"/>
          <p:cNvSpPr/>
          <p:nvPr/>
        </p:nvSpPr>
        <p:spPr>
          <a:xfrm>
            <a:off x="8571803" y="2188785"/>
            <a:ext cx="1746600" cy="970500"/>
          </a:xfrm>
          <a:prstGeom prst="wedgeRoundRectCallout">
            <a:avLst>
              <a:gd name="adj1" fmla="val 66598"/>
              <a:gd name="adj2" fmla="val -55382"/>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chemeClr val="lt1"/>
                </a:solidFill>
                <a:latin typeface="Open Sans"/>
                <a:ea typeface="Open Sans"/>
                <a:cs typeface="Open Sans"/>
                <a:sym typeface="Open Sans"/>
              </a:rPr>
              <a:t>Same subject...</a:t>
            </a:r>
            <a:endParaRPr>
              <a:solidFill>
                <a:schemeClr val="lt1"/>
              </a:solidFill>
            </a:endParaRPr>
          </a:p>
        </p:txBody>
      </p:sp>
      <p:sp>
        <p:nvSpPr>
          <p:cNvPr id="148" name="Shape 148"/>
          <p:cNvSpPr/>
          <p:nvPr/>
        </p:nvSpPr>
        <p:spPr>
          <a:xfrm>
            <a:off x="2900950" y="1942625"/>
            <a:ext cx="4097700" cy="1462800"/>
          </a:xfrm>
          <a:prstGeom prst="wedgeRoundRectCallout">
            <a:avLst>
              <a:gd name="adj1" fmla="val -73283"/>
              <a:gd name="adj2" fmla="val 10563"/>
              <a:gd name="adj3" fmla="val 16667"/>
            </a:avLst>
          </a:prstGeom>
          <a:solidFill>
            <a:srgbClr val="37B39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800" b="1">
                <a:solidFill>
                  <a:schemeClr val="lt1"/>
                </a:solidFill>
                <a:latin typeface="Open Sans"/>
                <a:ea typeface="Open Sans"/>
                <a:cs typeface="Open Sans"/>
                <a:sym typeface="Open Sans"/>
              </a:rPr>
              <a:t>Maria</a:t>
            </a:r>
            <a:r>
              <a:rPr lang="en-US" sz="1800">
                <a:solidFill>
                  <a:schemeClr val="lt1"/>
                </a:solidFill>
                <a:latin typeface="Open Sans"/>
                <a:ea typeface="Open Sans"/>
                <a:cs typeface="Open Sans"/>
                <a:sym typeface="Open Sans"/>
              </a:rPr>
              <a:t> has fallen over and broken her leg! </a:t>
            </a:r>
            <a:r>
              <a:rPr lang="en-US" sz="1800" b="1">
                <a:solidFill>
                  <a:schemeClr val="lt1"/>
                </a:solidFill>
                <a:latin typeface="Open Sans"/>
                <a:ea typeface="Open Sans"/>
                <a:cs typeface="Open Sans"/>
                <a:sym typeface="Open Sans"/>
              </a:rPr>
              <a:t>She</a:t>
            </a:r>
            <a:r>
              <a:rPr lang="en-US" sz="1800">
                <a:solidFill>
                  <a:schemeClr val="lt1"/>
                </a:solidFill>
                <a:latin typeface="Open Sans"/>
                <a:ea typeface="Open Sans"/>
                <a:cs typeface="Open Sans"/>
                <a:sym typeface="Open Sans"/>
              </a:rPr>
              <a:t> </a:t>
            </a:r>
            <a:r>
              <a:rPr lang="en-US" sz="1800" u="sng">
                <a:solidFill>
                  <a:schemeClr val="lt1"/>
                </a:solidFill>
                <a:latin typeface="Open Sans"/>
                <a:ea typeface="Open Sans"/>
                <a:cs typeface="Open Sans"/>
                <a:sym typeface="Open Sans"/>
              </a:rPr>
              <a:t>has been taken</a:t>
            </a:r>
            <a:r>
              <a:rPr lang="en-US" sz="1800">
                <a:solidFill>
                  <a:schemeClr val="lt1"/>
                </a:solidFill>
                <a:latin typeface="Open Sans"/>
                <a:ea typeface="Open Sans"/>
                <a:cs typeface="Open Sans"/>
                <a:sym typeface="Open Sans"/>
              </a:rPr>
              <a:t> to the hospital where </a:t>
            </a:r>
            <a:r>
              <a:rPr lang="en-US" sz="1800" b="1">
                <a:solidFill>
                  <a:schemeClr val="lt1"/>
                </a:solidFill>
                <a:latin typeface="Open Sans"/>
                <a:ea typeface="Open Sans"/>
                <a:cs typeface="Open Sans"/>
                <a:sym typeface="Open Sans"/>
              </a:rPr>
              <a:t>she</a:t>
            </a:r>
            <a:r>
              <a:rPr lang="en-US" sz="1800">
                <a:solidFill>
                  <a:schemeClr val="lt1"/>
                </a:solidFill>
                <a:latin typeface="Open Sans"/>
                <a:ea typeface="Open Sans"/>
                <a:cs typeface="Open Sans"/>
                <a:sym typeface="Open Sans"/>
              </a:rPr>
              <a:t> </a:t>
            </a:r>
            <a:r>
              <a:rPr lang="en-US" sz="1800" u="sng">
                <a:solidFill>
                  <a:schemeClr val="lt1"/>
                </a:solidFill>
                <a:latin typeface="Open Sans"/>
                <a:ea typeface="Open Sans"/>
                <a:cs typeface="Open Sans"/>
                <a:sym typeface="Open Sans"/>
              </a:rPr>
              <a:t>will be operated on</a:t>
            </a:r>
            <a:r>
              <a:rPr lang="en-US" sz="1800">
                <a:solidFill>
                  <a:schemeClr val="lt1"/>
                </a:solidFill>
                <a:latin typeface="Open Sans"/>
                <a:ea typeface="Open Sans"/>
                <a:cs typeface="Open Sans"/>
                <a:sym typeface="Open Sans"/>
              </a:rPr>
              <a:t>.</a:t>
            </a:r>
            <a:endParaRPr sz="1800" b="0" i="0" strike="noStrike" cap="none">
              <a:solidFill>
                <a:schemeClr val="lt1"/>
              </a:solidFill>
              <a:latin typeface="Open Sans"/>
              <a:ea typeface="Open Sans"/>
              <a:cs typeface="Open Sans"/>
              <a:sym typeface="Open Sans"/>
            </a:endParaRPr>
          </a:p>
        </p:txBody>
      </p:sp>
      <p:sp>
        <p:nvSpPr>
          <p:cNvPr id="149" name="Shape 149"/>
          <p:cNvSpPr/>
          <p:nvPr/>
        </p:nvSpPr>
        <p:spPr>
          <a:xfrm>
            <a:off x="8571803" y="4902160"/>
            <a:ext cx="1746600" cy="970500"/>
          </a:xfrm>
          <a:prstGeom prst="wedgeRoundRectCallout">
            <a:avLst>
              <a:gd name="adj1" fmla="val 74704"/>
              <a:gd name="adj2" fmla="val -7058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chemeClr val="lt1"/>
                </a:solidFill>
                <a:latin typeface="Open Sans"/>
                <a:ea typeface="Open Sans"/>
                <a:cs typeface="Open Sans"/>
                <a:sym typeface="Open Sans"/>
              </a:rPr>
              <a:t>The object of clause 1 becomes the subject of clause 2...</a:t>
            </a:r>
            <a:endParaRPr>
              <a:solidFill>
                <a:schemeClr val="lt1"/>
              </a:solidFill>
            </a:endParaRPr>
          </a:p>
        </p:txBody>
      </p:sp>
      <p:sp>
        <p:nvSpPr>
          <p:cNvPr id="150" name="Shape 150"/>
          <p:cNvSpPr/>
          <p:nvPr/>
        </p:nvSpPr>
        <p:spPr>
          <a:xfrm>
            <a:off x="2618938" y="4656000"/>
            <a:ext cx="4425000" cy="1462800"/>
          </a:xfrm>
          <a:prstGeom prst="wedgeRoundRectCallout">
            <a:avLst>
              <a:gd name="adj1" fmla="val 68949"/>
              <a:gd name="adj2" fmla="val 25214"/>
              <a:gd name="adj3" fmla="val 16667"/>
            </a:avLst>
          </a:prstGeom>
          <a:solidFill>
            <a:srgbClr val="A27DB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800">
                <a:solidFill>
                  <a:schemeClr val="lt1"/>
                </a:solidFill>
                <a:latin typeface="Open Sans"/>
                <a:ea typeface="Open Sans"/>
                <a:cs typeface="Open Sans"/>
                <a:sym typeface="Open Sans"/>
              </a:rPr>
              <a:t>Don’t worry! I’ve read about </a:t>
            </a:r>
            <a:r>
              <a:rPr lang="en-US" sz="1800" b="1">
                <a:solidFill>
                  <a:schemeClr val="lt1"/>
                </a:solidFill>
                <a:latin typeface="Open Sans"/>
                <a:ea typeface="Open Sans"/>
                <a:cs typeface="Open Sans"/>
                <a:sym typeface="Open Sans"/>
              </a:rPr>
              <a:t>the doctors</a:t>
            </a:r>
            <a:r>
              <a:rPr lang="en-US" sz="1800">
                <a:solidFill>
                  <a:schemeClr val="lt1"/>
                </a:solidFill>
                <a:latin typeface="Open Sans"/>
                <a:ea typeface="Open Sans"/>
                <a:cs typeface="Open Sans"/>
                <a:sym typeface="Open Sans"/>
              </a:rPr>
              <a:t> there. </a:t>
            </a:r>
            <a:r>
              <a:rPr lang="en-US" sz="1800" b="1">
                <a:solidFill>
                  <a:schemeClr val="lt1"/>
                </a:solidFill>
                <a:latin typeface="Open Sans"/>
                <a:ea typeface="Open Sans"/>
                <a:cs typeface="Open Sans"/>
                <a:sym typeface="Open Sans"/>
              </a:rPr>
              <a:t>They</a:t>
            </a:r>
            <a:r>
              <a:rPr lang="en-US" sz="1800">
                <a:solidFill>
                  <a:schemeClr val="lt1"/>
                </a:solidFill>
                <a:latin typeface="Open Sans"/>
                <a:ea typeface="Open Sans"/>
                <a:cs typeface="Open Sans"/>
                <a:sym typeface="Open Sans"/>
              </a:rPr>
              <a:t> </a:t>
            </a:r>
            <a:r>
              <a:rPr lang="en-US" sz="1800" u="sng">
                <a:solidFill>
                  <a:schemeClr val="lt1"/>
                </a:solidFill>
                <a:latin typeface="Open Sans"/>
                <a:ea typeface="Open Sans"/>
                <a:cs typeface="Open Sans"/>
                <a:sym typeface="Open Sans"/>
              </a:rPr>
              <a:t>were all trained</a:t>
            </a:r>
            <a:r>
              <a:rPr lang="en-US" sz="1800">
                <a:solidFill>
                  <a:schemeClr val="lt1"/>
                </a:solidFill>
                <a:latin typeface="Open Sans"/>
                <a:ea typeface="Open Sans"/>
                <a:cs typeface="Open Sans"/>
                <a:sym typeface="Open Sans"/>
              </a:rPr>
              <a:t> at the best universities. </a:t>
            </a:r>
            <a:endParaRPr sz="1800" b="0" i="0" u="none" strike="noStrike" cap="none">
              <a:solidFill>
                <a:schemeClr val="lt1"/>
              </a:solidFill>
              <a:latin typeface="Open Sans"/>
              <a:ea typeface="Open Sans"/>
              <a:cs typeface="Open Sans"/>
              <a:sym typeface="Open Sans"/>
            </a:endParaRPr>
          </a:p>
        </p:txBody>
      </p:sp>
      <p:sp>
        <p:nvSpPr>
          <p:cNvPr id="151" name="Shape 151"/>
          <p:cNvSpPr/>
          <p:nvPr/>
        </p:nvSpPr>
        <p:spPr>
          <a:xfrm flipH="1">
            <a:off x="6563774" y="4945900"/>
            <a:ext cx="2631000" cy="354600"/>
          </a:xfrm>
          <a:prstGeom prst="arc">
            <a:avLst>
              <a:gd name="adj1" fmla="val 11249701"/>
              <a:gd name="adj2" fmla="val 2151807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2" name="Shape 152"/>
          <p:cNvSpPr/>
          <p:nvPr/>
        </p:nvSpPr>
        <p:spPr>
          <a:xfrm rot="10800000">
            <a:off x="4855975" y="5128046"/>
            <a:ext cx="4425000" cy="744600"/>
          </a:xfrm>
          <a:prstGeom prst="arc">
            <a:avLst>
              <a:gd name="adj1" fmla="val 11249701"/>
              <a:gd name="adj2" fmla="val 2159923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3" name="Shape 153"/>
          <p:cNvSpPr/>
          <p:nvPr/>
        </p:nvSpPr>
        <p:spPr>
          <a:xfrm rot="507817" flipH="1">
            <a:off x="3515042" y="1960143"/>
            <a:ext cx="5619600" cy="1232636"/>
          </a:xfrm>
          <a:prstGeom prst="arc">
            <a:avLst>
              <a:gd name="adj1" fmla="val 11249701"/>
              <a:gd name="adj2" fmla="val 2159923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4" name="Shape 154"/>
          <p:cNvSpPr/>
          <p:nvPr/>
        </p:nvSpPr>
        <p:spPr>
          <a:xfrm rot="10800000">
            <a:off x="4335325" y="2547275"/>
            <a:ext cx="5604300" cy="253500"/>
          </a:xfrm>
          <a:prstGeom prst="arc">
            <a:avLst>
              <a:gd name="adj1" fmla="val 11031516"/>
              <a:gd name="adj2" fmla="val 2159657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5" name="Shape 155"/>
          <p:cNvSpPr/>
          <p:nvPr/>
        </p:nvSpPr>
        <p:spPr>
          <a:xfrm rot="10800000">
            <a:off x="5529800" y="2910125"/>
            <a:ext cx="4319700" cy="118500"/>
          </a:xfrm>
          <a:prstGeom prst="arc">
            <a:avLst>
              <a:gd name="adj1" fmla="val 10969572"/>
              <a:gd name="adj2" fmla="val 2159923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6" name="Shape 156"/>
          <p:cNvSpPr/>
          <p:nvPr/>
        </p:nvSpPr>
        <p:spPr>
          <a:xfrm>
            <a:off x="468075" y="3107727"/>
            <a:ext cx="1746600" cy="744600"/>
          </a:xfrm>
          <a:prstGeom prst="wedgeRoundRectCallout">
            <a:avLst>
              <a:gd name="adj1" fmla="val 58379"/>
              <a:gd name="adj2" fmla="val -24689"/>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chemeClr val="lt1"/>
                </a:solidFill>
                <a:latin typeface="Open Sans"/>
                <a:ea typeface="Open Sans"/>
                <a:cs typeface="Open Sans"/>
                <a:sym typeface="Open Sans"/>
              </a:rPr>
              <a:t>The passive voice helps us do this.</a:t>
            </a:r>
            <a:endParaRPr>
              <a:solidFill>
                <a:schemeClr val="lt1"/>
              </a:solidFill>
            </a:endParaRPr>
          </a:p>
        </p:txBody>
      </p:sp>
      <p:sp>
        <p:nvSpPr>
          <p:cNvPr id="157" name="Shape 157"/>
          <p:cNvSpPr/>
          <p:nvPr/>
        </p:nvSpPr>
        <p:spPr>
          <a:xfrm rot="-1214860">
            <a:off x="1501530" y="3228901"/>
            <a:ext cx="3685866" cy="133434"/>
          </a:xfrm>
          <a:prstGeom prst="arc">
            <a:avLst>
              <a:gd name="adj1" fmla="val 10894049"/>
              <a:gd name="adj2" fmla="val 21557301"/>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8" name="Shape 158"/>
          <p:cNvSpPr/>
          <p:nvPr/>
        </p:nvSpPr>
        <p:spPr>
          <a:xfrm rot="-9271105" flipH="1">
            <a:off x="1338430" y="4337027"/>
            <a:ext cx="4172041" cy="206510"/>
          </a:xfrm>
          <a:prstGeom prst="arc">
            <a:avLst>
              <a:gd name="adj1" fmla="val 10906828"/>
              <a:gd name="adj2" fmla="val 21546708"/>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9" name="Shape 159"/>
          <p:cNvSpPr/>
          <p:nvPr/>
        </p:nvSpPr>
        <p:spPr>
          <a:xfrm rot="10223010" flipH="1">
            <a:off x="1506946" y="3295491"/>
            <a:ext cx="2932609" cy="369060"/>
          </a:xfrm>
          <a:prstGeom prst="arc">
            <a:avLst>
              <a:gd name="adj1" fmla="val 11249701"/>
              <a:gd name="adj2" fmla="val 2151807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1" name="Google Shape;65;p15">
            <a:extLst>
              <a:ext uri="{FF2B5EF4-FFF2-40B4-BE49-F238E27FC236}">
                <a16:creationId xmlns:a16="http://schemas.microsoft.com/office/drawing/2014/main" id="{E934B18F-D0C4-431D-B9FD-48B1F0E647CE}"/>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fade">
                                      <p:cBhvr>
                                        <p:cTn id="7" dur="1000"/>
                                        <p:tgtEl>
                                          <p:spTgt spid="1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8"/>
                                        </p:tgtEl>
                                        <p:attrNameLst>
                                          <p:attrName>style.visibility</p:attrName>
                                        </p:attrNameLst>
                                      </p:cBhvr>
                                      <p:to>
                                        <p:strVal val="visible"/>
                                      </p:to>
                                    </p:set>
                                    <p:animEffect transition="in" filter="fade">
                                      <p:cBhvr>
                                        <p:cTn id="12" dur="1000"/>
                                        <p:tgtEl>
                                          <p:spTgt spid="1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
                                        </p:tgtEl>
                                        <p:attrNameLst>
                                          <p:attrName>style.visibility</p:attrName>
                                        </p:attrNameLst>
                                      </p:cBhvr>
                                      <p:to>
                                        <p:strVal val="visible"/>
                                      </p:to>
                                    </p:set>
                                    <p:animEffect transition="in" filter="fade">
                                      <p:cBhvr>
                                        <p:cTn id="17" dur="1000"/>
                                        <p:tgtEl>
                                          <p:spTgt spid="1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4"/>
                                        </p:tgtEl>
                                        <p:attrNameLst>
                                          <p:attrName>style.visibility</p:attrName>
                                        </p:attrNameLst>
                                      </p:cBhvr>
                                      <p:to>
                                        <p:strVal val="visible"/>
                                      </p:to>
                                    </p:set>
                                    <p:animEffect transition="in" filter="fade">
                                      <p:cBhvr>
                                        <p:cTn id="22" dur="1000"/>
                                        <p:tgtEl>
                                          <p:spTgt spid="1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5"/>
                                        </p:tgtEl>
                                        <p:attrNameLst>
                                          <p:attrName>style.visibility</p:attrName>
                                        </p:attrNameLst>
                                      </p:cBhvr>
                                      <p:to>
                                        <p:strVal val="visible"/>
                                      </p:to>
                                    </p:set>
                                    <p:animEffect transition="in" filter="fade">
                                      <p:cBhvr>
                                        <p:cTn id="27" dur="1000"/>
                                        <p:tgtEl>
                                          <p:spTgt spid="15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7"/>
                                        </p:tgtEl>
                                        <p:attrNameLst>
                                          <p:attrName>style.visibility</p:attrName>
                                        </p:attrNameLst>
                                      </p:cBhvr>
                                      <p:to>
                                        <p:strVal val="visible"/>
                                      </p:to>
                                    </p:set>
                                    <p:animEffect transition="in" filter="fade">
                                      <p:cBhvr>
                                        <p:cTn id="32" dur="1000"/>
                                        <p:tgtEl>
                                          <p:spTgt spid="14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7"/>
                                        </p:tgtEl>
                                        <p:attrNameLst>
                                          <p:attrName>style.visibility</p:attrName>
                                        </p:attrNameLst>
                                      </p:cBhvr>
                                      <p:to>
                                        <p:strVal val="visible"/>
                                      </p:to>
                                    </p:set>
                                    <p:animEffect transition="in" filter="fade">
                                      <p:cBhvr>
                                        <p:cTn id="37" dur="1000"/>
                                        <p:tgtEl>
                                          <p:spTgt spid="15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9"/>
                                        </p:tgtEl>
                                        <p:attrNameLst>
                                          <p:attrName>style.visibility</p:attrName>
                                        </p:attrNameLst>
                                      </p:cBhvr>
                                      <p:to>
                                        <p:strVal val="visible"/>
                                      </p:to>
                                    </p:set>
                                    <p:animEffect transition="in" filter="fade">
                                      <p:cBhvr>
                                        <p:cTn id="42" dur="1000"/>
                                        <p:tgtEl>
                                          <p:spTgt spid="15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6"/>
                                        </p:tgtEl>
                                        <p:attrNameLst>
                                          <p:attrName>style.visibility</p:attrName>
                                        </p:attrNameLst>
                                      </p:cBhvr>
                                      <p:to>
                                        <p:strVal val="visible"/>
                                      </p:to>
                                    </p:set>
                                    <p:animEffect transition="in" filter="fade">
                                      <p:cBhvr>
                                        <p:cTn id="47" dur="1000"/>
                                        <p:tgtEl>
                                          <p:spTgt spid="15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43"/>
                                        </p:tgtEl>
                                        <p:attrNameLst>
                                          <p:attrName>style.visibility</p:attrName>
                                        </p:attrNameLst>
                                      </p:cBhvr>
                                      <p:to>
                                        <p:strVal val="visible"/>
                                      </p:to>
                                    </p:set>
                                    <p:animEffect transition="in" filter="fade">
                                      <p:cBhvr>
                                        <p:cTn id="52" dur="1000"/>
                                        <p:tgtEl>
                                          <p:spTgt spid="14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50"/>
                                        </p:tgtEl>
                                        <p:attrNameLst>
                                          <p:attrName>style.visibility</p:attrName>
                                        </p:attrNameLst>
                                      </p:cBhvr>
                                      <p:to>
                                        <p:strVal val="visible"/>
                                      </p:to>
                                    </p:set>
                                    <p:animEffect transition="in" filter="fade">
                                      <p:cBhvr>
                                        <p:cTn id="57" dur="1000"/>
                                        <p:tgtEl>
                                          <p:spTgt spid="15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51"/>
                                        </p:tgtEl>
                                        <p:attrNameLst>
                                          <p:attrName>style.visibility</p:attrName>
                                        </p:attrNameLst>
                                      </p:cBhvr>
                                      <p:to>
                                        <p:strVal val="visible"/>
                                      </p:to>
                                    </p:set>
                                    <p:animEffect transition="in" filter="fade">
                                      <p:cBhvr>
                                        <p:cTn id="62" dur="1000"/>
                                        <p:tgtEl>
                                          <p:spTgt spid="15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52"/>
                                        </p:tgtEl>
                                        <p:attrNameLst>
                                          <p:attrName>style.visibility</p:attrName>
                                        </p:attrNameLst>
                                      </p:cBhvr>
                                      <p:to>
                                        <p:strVal val="visible"/>
                                      </p:to>
                                    </p:set>
                                    <p:animEffect transition="in" filter="fade">
                                      <p:cBhvr>
                                        <p:cTn id="67" dur="1000"/>
                                        <p:tgtEl>
                                          <p:spTgt spid="15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49"/>
                                        </p:tgtEl>
                                        <p:attrNameLst>
                                          <p:attrName>style.visibility</p:attrName>
                                        </p:attrNameLst>
                                      </p:cBhvr>
                                      <p:to>
                                        <p:strVal val="visible"/>
                                      </p:to>
                                    </p:set>
                                    <p:animEffect transition="in" filter="fade">
                                      <p:cBhvr>
                                        <p:cTn id="72" dur="1000"/>
                                        <p:tgtEl>
                                          <p:spTgt spid="14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58"/>
                                        </p:tgtEl>
                                        <p:attrNameLst>
                                          <p:attrName>style.visibility</p:attrName>
                                        </p:attrNameLst>
                                      </p:cBhvr>
                                      <p:to>
                                        <p:strVal val="visible"/>
                                      </p:to>
                                    </p:set>
                                    <p:animEffect transition="in" filter="fade">
                                      <p:cBhvr>
                                        <p:cTn id="77" dur="1000"/>
                                        <p:tgtEl>
                                          <p:spTgt spid="15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46"/>
                                        </p:tgtEl>
                                        <p:attrNameLst>
                                          <p:attrName>style.visibility</p:attrName>
                                        </p:attrNameLst>
                                      </p:cBhvr>
                                      <p:to>
                                        <p:strVal val="visible"/>
                                      </p:to>
                                    </p:set>
                                    <p:animEffect transition="in" filter="fade">
                                      <p:cBhvr>
                                        <p:cTn id="82" dur="10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BE6F9"/>
        </a:solidFill>
        <a:effectLst/>
      </p:bgPr>
    </p:bg>
    <p:spTree>
      <p:nvGrpSpPr>
        <p:cNvPr id="1" name="Shape 163"/>
        <p:cNvGrpSpPr/>
        <p:nvPr/>
      </p:nvGrpSpPr>
      <p:grpSpPr>
        <a:xfrm>
          <a:off x="0" y="0"/>
          <a:ext cx="0" cy="0"/>
          <a:chOff x="0" y="0"/>
          <a:chExt cx="0" cy="0"/>
        </a:xfrm>
      </p:grpSpPr>
      <p:sp>
        <p:nvSpPr>
          <p:cNvPr id="164" name="Shape 164"/>
          <p:cNvSpPr txBox="1">
            <a:spLocks noGrp="1"/>
          </p:cNvSpPr>
          <p:nvPr>
            <p:ph type="title" idx="4294967295"/>
          </p:nvPr>
        </p:nvSpPr>
        <p:spPr>
          <a:xfrm>
            <a:off x="450600" y="229375"/>
            <a:ext cx="11550900" cy="1312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a:solidFill>
                  <a:srgbClr val="1C4587"/>
                </a:solidFill>
                <a:latin typeface="Open Sans"/>
                <a:ea typeface="Open Sans"/>
                <a:cs typeface="Open Sans"/>
                <a:sym typeface="Open Sans"/>
              </a:rPr>
              <a:t>Form</a:t>
            </a:r>
            <a:r>
              <a:rPr lang="en-US" sz="4400" b="1" i="0" u="none" strike="noStrike" cap="none">
                <a:solidFill>
                  <a:srgbClr val="1C4587"/>
                </a:solidFill>
                <a:latin typeface="Open Sans"/>
                <a:ea typeface="Open Sans"/>
                <a:cs typeface="Open Sans"/>
                <a:sym typeface="Open Sans"/>
              </a:rPr>
              <a:t>: </a:t>
            </a:r>
            <a:r>
              <a:rPr lang="en-US" sz="4400">
                <a:solidFill>
                  <a:srgbClr val="1C4587"/>
                </a:solidFill>
                <a:latin typeface="Open Sans"/>
                <a:ea typeface="Open Sans"/>
                <a:cs typeface="Open Sans"/>
                <a:sym typeface="Open Sans"/>
              </a:rPr>
              <a:t>How do we make the passive?</a:t>
            </a:r>
            <a:endParaRPr/>
          </a:p>
        </p:txBody>
      </p:sp>
      <p:sp>
        <p:nvSpPr>
          <p:cNvPr id="166" name="Shape 166"/>
          <p:cNvSpPr txBox="1"/>
          <p:nvPr/>
        </p:nvSpPr>
        <p:spPr>
          <a:xfrm>
            <a:off x="450600" y="752020"/>
            <a:ext cx="10491900" cy="407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Noto Sans Symbols"/>
              <a:buNone/>
            </a:pPr>
            <a:r>
              <a:rPr lang="en-US" sz="2000">
                <a:solidFill>
                  <a:srgbClr val="1C4587"/>
                </a:solidFill>
                <a:latin typeface="Open Sans"/>
                <a:ea typeface="Open Sans"/>
                <a:cs typeface="Open Sans"/>
                <a:sym typeface="Open Sans"/>
              </a:rPr>
              <a:t>Complete the  table with the correct boxes.</a:t>
            </a:r>
            <a:endParaRPr sz="2000" b="0" i="0" u="none" strike="noStrike" cap="none">
              <a:solidFill>
                <a:srgbClr val="1C4587"/>
              </a:solidFill>
              <a:latin typeface="Open Sans"/>
              <a:ea typeface="Open Sans"/>
              <a:cs typeface="Open Sans"/>
              <a:sym typeface="Open Sans"/>
            </a:endParaRPr>
          </a:p>
        </p:txBody>
      </p:sp>
      <p:graphicFrame>
        <p:nvGraphicFramePr>
          <p:cNvPr id="167" name="Shape 167"/>
          <p:cNvGraphicFramePr/>
          <p:nvPr/>
        </p:nvGraphicFramePr>
        <p:xfrm>
          <a:off x="1343037" y="1541570"/>
          <a:ext cx="8260050" cy="2837400"/>
        </p:xfrm>
        <a:graphic>
          <a:graphicData uri="http://schemas.openxmlformats.org/drawingml/2006/table">
            <a:tbl>
              <a:tblPr firstRow="1" bandRow="1">
                <a:noFill/>
                <a:tableStyleId>{E3519FB0-3900-4C95-889D-1B58299FCC9F}</a:tableStyleId>
              </a:tblPr>
              <a:tblGrid>
                <a:gridCol w="2753350">
                  <a:extLst>
                    <a:ext uri="{9D8B030D-6E8A-4147-A177-3AD203B41FA5}">
                      <a16:colId xmlns:a16="http://schemas.microsoft.com/office/drawing/2014/main" val="20000"/>
                    </a:ext>
                  </a:extLst>
                </a:gridCol>
                <a:gridCol w="2753350">
                  <a:extLst>
                    <a:ext uri="{9D8B030D-6E8A-4147-A177-3AD203B41FA5}">
                      <a16:colId xmlns:a16="http://schemas.microsoft.com/office/drawing/2014/main" val="20001"/>
                    </a:ext>
                  </a:extLst>
                </a:gridCol>
                <a:gridCol w="2753350">
                  <a:extLst>
                    <a:ext uri="{9D8B030D-6E8A-4147-A177-3AD203B41FA5}">
                      <a16:colId xmlns:a16="http://schemas.microsoft.com/office/drawing/2014/main" val="20002"/>
                    </a:ext>
                  </a:extLst>
                </a:gridCol>
              </a:tblGrid>
              <a:tr h="399275">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Tim’s house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was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broken into.</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No one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has been</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arrested.</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487625">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The door</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hadn’t been</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locked.</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will be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operated on.</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4"/>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They</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were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trained.</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5"/>
                  </a:ext>
                </a:extLst>
              </a:tr>
            </a:tbl>
          </a:graphicData>
        </a:graphic>
      </p:graphicFrame>
      <p:sp>
        <p:nvSpPr>
          <p:cNvPr id="168" name="Shape 168"/>
          <p:cNvSpPr txBox="1"/>
          <p:nvPr/>
        </p:nvSpPr>
        <p:spPr>
          <a:xfrm>
            <a:off x="4238250" y="4877900"/>
            <a:ext cx="2469600" cy="3042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Auxiliary verb </a:t>
            </a:r>
            <a:r>
              <a:rPr lang="en-US" sz="1600" b="1">
                <a:solidFill>
                  <a:schemeClr val="dk1"/>
                </a:solidFill>
                <a:latin typeface="Open Sans"/>
                <a:ea typeface="Open Sans"/>
                <a:cs typeface="Open Sans"/>
                <a:sym typeface="Open Sans"/>
              </a:rPr>
              <a:t>to be</a:t>
            </a:r>
            <a:endParaRPr sz="1600" b="1" i="0" u="none" strike="noStrike" cap="none">
              <a:solidFill>
                <a:schemeClr val="dk1"/>
              </a:solidFill>
              <a:latin typeface="Open Sans"/>
              <a:ea typeface="Open Sans"/>
              <a:cs typeface="Open Sans"/>
              <a:sym typeface="Open Sans"/>
            </a:endParaRPr>
          </a:p>
        </p:txBody>
      </p:sp>
      <p:pic>
        <p:nvPicPr>
          <p:cNvPr id="169" name="Shape 169"/>
          <p:cNvPicPr preferRelativeResize="0"/>
          <p:nvPr/>
        </p:nvPicPr>
        <p:blipFill rotWithShape="1">
          <a:blip r:embed="rId3">
            <a:alphaModFix/>
          </a:blip>
          <a:srcRect/>
          <a:stretch/>
        </p:blipFill>
        <p:spPr>
          <a:xfrm>
            <a:off x="10326076" y="1244676"/>
            <a:ext cx="1239894" cy="1239894"/>
          </a:xfrm>
          <a:prstGeom prst="rect">
            <a:avLst/>
          </a:prstGeom>
          <a:noFill/>
          <a:ln>
            <a:noFill/>
          </a:ln>
        </p:spPr>
      </p:pic>
      <p:sp>
        <p:nvSpPr>
          <p:cNvPr id="170" name="Shape 170"/>
          <p:cNvSpPr/>
          <p:nvPr/>
        </p:nvSpPr>
        <p:spPr>
          <a:xfrm>
            <a:off x="9807300" y="2979001"/>
            <a:ext cx="2194200" cy="900000"/>
          </a:xfrm>
          <a:prstGeom prst="wedgeRoundRectCallout">
            <a:avLst>
              <a:gd name="adj1" fmla="val -5430"/>
              <a:gd name="adj2" fmla="val -95436"/>
              <a:gd name="adj3" fmla="val 16667"/>
            </a:avLst>
          </a:prstGeom>
          <a:solidFill>
            <a:srgbClr val="C9D52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50"/>
              <a:buFont typeface="Open Sans"/>
              <a:buNone/>
            </a:pPr>
            <a:r>
              <a:rPr lang="en-US" sz="1200">
                <a:solidFill>
                  <a:schemeClr val="lt1"/>
                </a:solidFill>
                <a:latin typeface="Open Sans"/>
                <a:ea typeface="Open Sans"/>
                <a:cs typeface="Open Sans"/>
                <a:sym typeface="Open Sans"/>
              </a:rPr>
              <a:t>Which part of the structure changes depending on the tense?</a:t>
            </a:r>
            <a:endParaRPr sz="1200" b="0" i="0" u="none" strike="noStrike" cap="none">
              <a:solidFill>
                <a:schemeClr val="lt1"/>
              </a:solidFill>
              <a:latin typeface="Open Sans"/>
              <a:ea typeface="Open Sans"/>
              <a:cs typeface="Open Sans"/>
              <a:sym typeface="Open Sans"/>
            </a:endParaRPr>
          </a:p>
        </p:txBody>
      </p:sp>
      <p:sp>
        <p:nvSpPr>
          <p:cNvPr id="171" name="Shape 171"/>
          <p:cNvSpPr/>
          <p:nvPr/>
        </p:nvSpPr>
        <p:spPr>
          <a:xfrm>
            <a:off x="10600420" y="4330278"/>
            <a:ext cx="1239900" cy="650400"/>
          </a:xfrm>
          <a:prstGeom prst="cloudCallout">
            <a:avLst>
              <a:gd name="adj1" fmla="val -56498"/>
              <a:gd name="adj2" fmla="val -9754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49C4E"/>
              </a:buClr>
              <a:buSzPts val="400"/>
              <a:buFont typeface="Open Sans"/>
              <a:buNone/>
            </a:pPr>
            <a:r>
              <a:rPr lang="en-US" sz="1200" i="1">
                <a:solidFill>
                  <a:srgbClr val="F49C4E"/>
                </a:solidFill>
                <a:latin typeface="Open Sans"/>
                <a:ea typeface="Open Sans"/>
                <a:cs typeface="Open Sans"/>
                <a:sym typeface="Open Sans"/>
              </a:rPr>
              <a:t>Verb to be</a:t>
            </a:r>
            <a:endParaRPr sz="1200" b="0" i="1" u="none" strike="noStrike" cap="none">
              <a:solidFill>
                <a:srgbClr val="F49C4E"/>
              </a:solidFill>
              <a:latin typeface="Open Sans"/>
              <a:ea typeface="Open Sans"/>
              <a:cs typeface="Open Sans"/>
              <a:sym typeface="Open Sans"/>
            </a:endParaRPr>
          </a:p>
        </p:txBody>
      </p:sp>
      <p:sp>
        <p:nvSpPr>
          <p:cNvPr id="172" name="Shape 172"/>
          <p:cNvSpPr txBox="1"/>
          <p:nvPr/>
        </p:nvSpPr>
        <p:spPr>
          <a:xfrm>
            <a:off x="4238250" y="5209337"/>
            <a:ext cx="2469600" cy="3042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Subject</a:t>
            </a:r>
            <a:endParaRPr sz="1600" b="0" i="0" u="none" strike="noStrike" cap="none">
              <a:solidFill>
                <a:schemeClr val="dk1"/>
              </a:solidFill>
              <a:latin typeface="Open Sans"/>
              <a:ea typeface="Open Sans"/>
              <a:cs typeface="Open Sans"/>
              <a:sym typeface="Open Sans"/>
            </a:endParaRPr>
          </a:p>
        </p:txBody>
      </p:sp>
      <p:sp>
        <p:nvSpPr>
          <p:cNvPr id="173" name="Shape 173"/>
          <p:cNvSpPr txBox="1"/>
          <p:nvPr/>
        </p:nvSpPr>
        <p:spPr>
          <a:xfrm>
            <a:off x="4238250" y="5540750"/>
            <a:ext cx="2469600" cy="3042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Past Participle</a:t>
            </a:r>
            <a:endParaRPr sz="1600" b="0" i="0" u="none" strike="noStrike" cap="none">
              <a:solidFill>
                <a:schemeClr val="dk1"/>
              </a:solidFill>
              <a:latin typeface="Open Sans"/>
              <a:ea typeface="Open Sans"/>
              <a:cs typeface="Open Sans"/>
              <a:sym typeface="Open Sans"/>
            </a:endParaRPr>
          </a:p>
        </p:txBody>
      </p:sp>
      <p:sp>
        <p:nvSpPr>
          <p:cNvPr id="12" name="Google Shape;65;p15">
            <a:extLst>
              <a:ext uri="{FF2B5EF4-FFF2-40B4-BE49-F238E27FC236}">
                <a16:creationId xmlns:a16="http://schemas.microsoft.com/office/drawing/2014/main" id="{098E4D26-1266-4479-9A49-65CBB8D7A3DF}"/>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p:tgtEl>
                                          <p:spTgt spid="167"/>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8"/>
                                        </p:tgtEl>
                                        <p:attrNameLst>
                                          <p:attrName>style.visibility</p:attrName>
                                        </p:attrNameLst>
                                      </p:cBhvr>
                                      <p:to>
                                        <p:strVal val="visible"/>
                                      </p:to>
                                    </p:set>
                                    <p:animEffect transition="in" filter="fade">
                                      <p:cBhvr>
                                        <p:cTn id="12" dur="1000"/>
                                        <p:tgtEl>
                                          <p:spTgt spid="16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2"/>
                                        </p:tgtEl>
                                        <p:attrNameLst>
                                          <p:attrName>style.visibility</p:attrName>
                                        </p:attrNameLst>
                                      </p:cBhvr>
                                      <p:to>
                                        <p:strVal val="visible"/>
                                      </p:to>
                                    </p:set>
                                    <p:animEffect transition="in" filter="fade">
                                      <p:cBhvr>
                                        <p:cTn id="17" dur="1000"/>
                                        <p:tgtEl>
                                          <p:spTgt spid="17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3"/>
                                        </p:tgtEl>
                                        <p:attrNameLst>
                                          <p:attrName>style.visibility</p:attrName>
                                        </p:attrNameLst>
                                      </p:cBhvr>
                                      <p:to>
                                        <p:strVal val="visible"/>
                                      </p:to>
                                    </p:set>
                                    <p:animEffect transition="in" filter="fade">
                                      <p:cBhvr>
                                        <p:cTn id="22" dur="1000"/>
                                        <p:tgtEl>
                                          <p:spTgt spid="17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1000"/>
                                        <p:tgtEl>
                                          <p:spTgt spid="169"/>
                                        </p:tgtEl>
                                      </p:cBhvr>
                                    </p:animEffect>
                                  </p:childTnLst>
                                </p:cTn>
                              </p:par>
                              <p:par>
                                <p:cTn id="28" presetID="10" presetClass="entr" presetSubtype="0" fill="hold" nodeType="withEffect">
                                  <p:stCondLst>
                                    <p:cond delay="0"/>
                                  </p:stCondLst>
                                  <p:childTnLst>
                                    <p:set>
                                      <p:cBhvr>
                                        <p:cTn id="29" dur="1" fill="hold">
                                          <p:stCondLst>
                                            <p:cond delay="0"/>
                                          </p:stCondLst>
                                        </p:cTn>
                                        <p:tgtEl>
                                          <p:spTgt spid="170"/>
                                        </p:tgtEl>
                                        <p:attrNameLst>
                                          <p:attrName>style.visibility</p:attrName>
                                        </p:attrNameLst>
                                      </p:cBhvr>
                                      <p:to>
                                        <p:strVal val="visible"/>
                                      </p:to>
                                    </p:set>
                                    <p:animEffect transition="in" filter="fade">
                                      <p:cBhvr>
                                        <p:cTn id="30" dur="1000"/>
                                        <p:tgtEl>
                                          <p:spTgt spid="17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71"/>
                                        </p:tgtEl>
                                        <p:attrNameLst>
                                          <p:attrName>style.visibility</p:attrName>
                                        </p:attrNameLst>
                                      </p:cBhvr>
                                      <p:to>
                                        <p:strVal val="visible"/>
                                      </p:to>
                                    </p:set>
                                    <p:animEffect transition="in" filter="fade">
                                      <p:cBhvr>
                                        <p:cTn id="35"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77"/>
        <p:cNvGrpSpPr/>
        <p:nvPr/>
      </p:nvGrpSpPr>
      <p:grpSpPr>
        <a:xfrm>
          <a:off x="0" y="0"/>
          <a:ext cx="0" cy="0"/>
          <a:chOff x="0" y="0"/>
          <a:chExt cx="0" cy="0"/>
        </a:xfrm>
      </p:grpSpPr>
      <p:sp>
        <p:nvSpPr>
          <p:cNvPr id="178" name="Shape 178"/>
          <p:cNvSpPr txBox="1">
            <a:spLocks noGrp="1"/>
          </p:cNvSpPr>
          <p:nvPr>
            <p:ph type="title" idx="4294967295"/>
          </p:nvPr>
        </p:nvSpPr>
        <p:spPr>
          <a:xfrm>
            <a:off x="450600" y="229375"/>
            <a:ext cx="11550900" cy="751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a:solidFill>
                  <a:srgbClr val="1C4587"/>
                </a:solidFill>
                <a:latin typeface="Open Sans"/>
                <a:ea typeface="Open Sans"/>
                <a:cs typeface="Open Sans"/>
                <a:sym typeface="Open Sans"/>
              </a:rPr>
              <a:t>Form</a:t>
            </a:r>
            <a:r>
              <a:rPr lang="en-US" sz="4400" b="1" i="0" u="none" strike="noStrike" cap="none">
                <a:solidFill>
                  <a:srgbClr val="1C4587"/>
                </a:solidFill>
                <a:latin typeface="Open Sans"/>
                <a:ea typeface="Open Sans"/>
                <a:cs typeface="Open Sans"/>
                <a:sym typeface="Open Sans"/>
              </a:rPr>
              <a:t>: </a:t>
            </a:r>
            <a:r>
              <a:rPr lang="en-US" sz="4400">
                <a:solidFill>
                  <a:srgbClr val="1C4587"/>
                </a:solidFill>
                <a:latin typeface="Open Sans"/>
                <a:ea typeface="Open Sans"/>
                <a:cs typeface="Open Sans"/>
                <a:sym typeface="Open Sans"/>
              </a:rPr>
              <a:t>How do we make the passive?</a:t>
            </a:r>
            <a:endParaRPr/>
          </a:p>
        </p:txBody>
      </p:sp>
      <p:graphicFrame>
        <p:nvGraphicFramePr>
          <p:cNvPr id="180" name="Shape 180"/>
          <p:cNvGraphicFramePr/>
          <p:nvPr/>
        </p:nvGraphicFramePr>
        <p:xfrm>
          <a:off x="1381037" y="1345307"/>
          <a:ext cx="8260050" cy="2837400"/>
        </p:xfrm>
        <a:graphic>
          <a:graphicData uri="http://schemas.openxmlformats.org/drawingml/2006/table">
            <a:tbl>
              <a:tblPr firstRow="1" bandRow="1">
                <a:noFill/>
                <a:tableStyleId>{E3519FB0-3900-4C95-889D-1B58299FCC9F}</a:tableStyleId>
              </a:tblPr>
              <a:tblGrid>
                <a:gridCol w="2753350">
                  <a:extLst>
                    <a:ext uri="{9D8B030D-6E8A-4147-A177-3AD203B41FA5}">
                      <a16:colId xmlns:a16="http://schemas.microsoft.com/office/drawing/2014/main" val="20000"/>
                    </a:ext>
                  </a:extLst>
                </a:gridCol>
                <a:gridCol w="2753350">
                  <a:extLst>
                    <a:ext uri="{9D8B030D-6E8A-4147-A177-3AD203B41FA5}">
                      <a16:colId xmlns:a16="http://schemas.microsoft.com/office/drawing/2014/main" val="20001"/>
                    </a:ext>
                  </a:extLst>
                </a:gridCol>
                <a:gridCol w="2753350">
                  <a:extLst>
                    <a:ext uri="{9D8B030D-6E8A-4147-A177-3AD203B41FA5}">
                      <a16:colId xmlns:a16="http://schemas.microsoft.com/office/drawing/2014/main" val="20002"/>
                    </a:ext>
                  </a:extLst>
                </a:gridCol>
              </a:tblGrid>
              <a:tr h="399275">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Clr>
                          <a:srgbClr val="000000"/>
                        </a:buClr>
                        <a:buSzPts val="1600"/>
                        <a:buFont typeface="Open Sans"/>
                        <a:buNone/>
                      </a:pPr>
                      <a:endParaRPr sz="1600" u="none" strike="noStrike" cap="none">
                        <a:latin typeface="Open Sans"/>
                        <a:ea typeface="Open Sans"/>
                        <a:cs typeface="Open Sans"/>
                        <a:sym typeface="Open Sans"/>
                      </a:endParaRPr>
                    </a:p>
                  </a:txBody>
                  <a:tcPr marL="91450" marR="91450" marT="45725" marB="45725">
                    <a:solidFill>
                      <a:srgbClr val="00A7E3"/>
                    </a:solidFill>
                  </a:tcPr>
                </a:tc>
                <a:tc>
                  <a:txBody>
                    <a:bodyPr/>
                    <a:lstStyle/>
                    <a:p>
                      <a:pPr marL="0" marR="0" lvl="0" indent="0" algn="l" rtl="0">
                        <a:lnSpc>
                          <a:spcPct val="100000"/>
                        </a:lnSpc>
                        <a:spcBef>
                          <a:spcPts val="0"/>
                        </a:spcBef>
                        <a:spcAft>
                          <a:spcPts val="0"/>
                        </a:spcAft>
                        <a:buNone/>
                      </a:pPr>
                      <a:endParaRPr sz="1600" u="none" strike="noStrike" cap="none">
                        <a:latin typeface="Open Sans"/>
                        <a:ea typeface="Open Sans"/>
                        <a:cs typeface="Open Sans"/>
                        <a:sym typeface="Open Sans"/>
                      </a:endParaRPr>
                    </a:p>
                  </a:txBody>
                  <a:tcPr marL="91450" marR="91450" marT="45725" marB="45725">
                    <a:solidFill>
                      <a:srgbClr val="00A7E3"/>
                    </a:solidFill>
                  </a:tcPr>
                </a:tc>
                <a:extLst>
                  <a:ext uri="{0D108BD9-81ED-4DB2-BD59-A6C34878D82A}">
                    <a16:rowId xmlns:a16="http://schemas.microsoft.com/office/drawing/2014/main" val="10000"/>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Tim’s house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was</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broken into.</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1"/>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No one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has been</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arrested.</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2"/>
                  </a:ext>
                </a:extLst>
              </a:tr>
              <a:tr h="487625">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The door</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Clr>
                          <a:srgbClr val="000000"/>
                        </a:buClr>
                        <a:buSzPts val="1600"/>
                        <a:buFont typeface="Open Sans"/>
                        <a:buNone/>
                      </a:pPr>
                      <a:r>
                        <a:rPr lang="en-US" sz="1600">
                          <a:latin typeface="Open Sans"/>
                          <a:ea typeface="Open Sans"/>
                          <a:cs typeface="Open Sans"/>
                          <a:sym typeface="Open Sans"/>
                        </a:rPr>
                        <a:t>hadn’t been</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locked.</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3"/>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She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will be</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operated on.</a:t>
                      </a:r>
                      <a:endParaRPr sz="1600" u="none" strike="noStrike" cap="none">
                        <a:latin typeface="Open Sans"/>
                        <a:ea typeface="Open Sans"/>
                        <a:cs typeface="Open Sans"/>
                        <a:sym typeface="Open Sans"/>
                      </a:endParaRPr>
                    </a:p>
                  </a:txBody>
                  <a:tcPr marL="91450" marR="91450" marT="45725" marB="45725">
                    <a:solidFill>
                      <a:srgbClr val="CBE6F9">
                        <a:alpha val="14900"/>
                      </a:srgbClr>
                    </a:solidFill>
                  </a:tcPr>
                </a:tc>
                <a:extLst>
                  <a:ext uri="{0D108BD9-81ED-4DB2-BD59-A6C34878D82A}">
                    <a16:rowId xmlns:a16="http://schemas.microsoft.com/office/drawing/2014/main" val="10004"/>
                  </a:ext>
                </a:extLst>
              </a:tr>
              <a:tr h="487625">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They</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were</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tc>
                  <a:txBody>
                    <a:bodyPr/>
                    <a:lstStyle/>
                    <a:p>
                      <a:pPr marL="0" marR="0" lvl="0" indent="0" algn="l" rtl="0">
                        <a:lnSpc>
                          <a:spcPct val="100000"/>
                        </a:lnSpc>
                        <a:spcBef>
                          <a:spcPts val="0"/>
                        </a:spcBef>
                        <a:spcAft>
                          <a:spcPts val="0"/>
                        </a:spcAft>
                        <a:buNone/>
                      </a:pPr>
                      <a:r>
                        <a:rPr lang="en-US" sz="1600">
                          <a:latin typeface="Open Sans"/>
                          <a:ea typeface="Open Sans"/>
                          <a:cs typeface="Open Sans"/>
                          <a:sym typeface="Open Sans"/>
                        </a:rPr>
                        <a:t>trained.</a:t>
                      </a:r>
                      <a:endParaRPr sz="1600" u="none" strike="noStrike" cap="none">
                        <a:latin typeface="Open Sans"/>
                        <a:ea typeface="Open Sans"/>
                        <a:cs typeface="Open Sans"/>
                        <a:sym typeface="Open Sans"/>
                      </a:endParaRPr>
                    </a:p>
                  </a:txBody>
                  <a:tcPr marL="91450" marR="91450" marT="45725" marB="45725">
                    <a:solidFill>
                      <a:srgbClr val="CBE6F9">
                        <a:alpha val="49800"/>
                      </a:srgbClr>
                    </a:solidFill>
                  </a:tcPr>
                </a:tc>
                <a:extLst>
                  <a:ext uri="{0D108BD9-81ED-4DB2-BD59-A6C34878D82A}">
                    <a16:rowId xmlns:a16="http://schemas.microsoft.com/office/drawing/2014/main" val="10005"/>
                  </a:ext>
                </a:extLst>
              </a:tr>
            </a:tbl>
          </a:graphicData>
        </a:graphic>
      </p:graphicFrame>
      <p:sp>
        <p:nvSpPr>
          <p:cNvPr id="181" name="Shape 181"/>
          <p:cNvSpPr txBox="1"/>
          <p:nvPr/>
        </p:nvSpPr>
        <p:spPr>
          <a:xfrm>
            <a:off x="4257838" y="1384525"/>
            <a:ext cx="2469600" cy="3042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Auxiliary verb </a:t>
            </a:r>
            <a:r>
              <a:rPr lang="en-US" sz="1600" b="1">
                <a:solidFill>
                  <a:schemeClr val="dk1"/>
                </a:solidFill>
                <a:latin typeface="Open Sans"/>
                <a:ea typeface="Open Sans"/>
                <a:cs typeface="Open Sans"/>
                <a:sym typeface="Open Sans"/>
              </a:rPr>
              <a:t>to be</a:t>
            </a:r>
            <a:endParaRPr sz="1600" b="1" i="0" u="none" strike="noStrike" cap="none">
              <a:solidFill>
                <a:schemeClr val="dk1"/>
              </a:solidFill>
              <a:latin typeface="Open Sans"/>
              <a:ea typeface="Open Sans"/>
              <a:cs typeface="Open Sans"/>
              <a:sym typeface="Open Sans"/>
            </a:endParaRPr>
          </a:p>
        </p:txBody>
      </p:sp>
      <p:sp>
        <p:nvSpPr>
          <p:cNvPr id="182" name="Shape 182"/>
          <p:cNvSpPr txBox="1"/>
          <p:nvPr/>
        </p:nvSpPr>
        <p:spPr>
          <a:xfrm>
            <a:off x="1498425" y="1384537"/>
            <a:ext cx="2469600" cy="3042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Subject</a:t>
            </a:r>
            <a:endParaRPr sz="1600" b="0" i="0" u="none" strike="noStrike" cap="none">
              <a:solidFill>
                <a:schemeClr val="dk1"/>
              </a:solidFill>
              <a:latin typeface="Open Sans"/>
              <a:ea typeface="Open Sans"/>
              <a:cs typeface="Open Sans"/>
              <a:sym typeface="Open Sans"/>
            </a:endParaRPr>
          </a:p>
        </p:txBody>
      </p:sp>
      <p:sp>
        <p:nvSpPr>
          <p:cNvPr id="183" name="Shape 183"/>
          <p:cNvSpPr txBox="1"/>
          <p:nvPr/>
        </p:nvSpPr>
        <p:spPr>
          <a:xfrm>
            <a:off x="7017250" y="1384537"/>
            <a:ext cx="2469600" cy="304200"/>
          </a:xfrm>
          <a:prstGeom prst="rect">
            <a:avLst/>
          </a:prstGeom>
          <a:gradFill>
            <a:gsLst>
              <a:gs pos="0">
                <a:srgbClr val="BBBBBB"/>
              </a:gs>
              <a:gs pos="35000">
                <a:srgbClr val="CFCFCF"/>
              </a:gs>
              <a:gs pos="100000">
                <a:srgbClr val="EDEDED"/>
              </a:gs>
            </a:gsLst>
            <a:lin ang="16200038"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Open Sans"/>
              <a:buNone/>
            </a:pPr>
            <a:r>
              <a:rPr lang="en-US" sz="1600">
                <a:solidFill>
                  <a:schemeClr val="dk1"/>
                </a:solidFill>
                <a:latin typeface="Open Sans"/>
                <a:ea typeface="Open Sans"/>
                <a:cs typeface="Open Sans"/>
                <a:sym typeface="Open Sans"/>
              </a:rPr>
              <a:t>Past Participle</a:t>
            </a:r>
            <a:endParaRPr sz="1600" b="0" i="0" u="none" strike="noStrike" cap="none">
              <a:solidFill>
                <a:schemeClr val="dk1"/>
              </a:solidFill>
              <a:latin typeface="Open Sans"/>
              <a:ea typeface="Open Sans"/>
              <a:cs typeface="Open Sans"/>
              <a:sym typeface="Open Sans"/>
            </a:endParaRPr>
          </a:p>
        </p:txBody>
      </p:sp>
      <p:sp>
        <p:nvSpPr>
          <p:cNvPr id="184" name="Shape 184"/>
          <p:cNvSpPr/>
          <p:nvPr/>
        </p:nvSpPr>
        <p:spPr>
          <a:xfrm>
            <a:off x="9758680" y="6099931"/>
            <a:ext cx="2052600" cy="503100"/>
          </a:xfrm>
          <a:prstGeom prst="homePlate">
            <a:avLst>
              <a:gd name="adj" fmla="val 50000"/>
            </a:avLst>
          </a:prstGeom>
          <a:solidFill>
            <a:srgbClr val="00A7E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600"/>
              <a:buFont typeface="Open Sans"/>
              <a:buNone/>
            </a:pPr>
            <a:r>
              <a:rPr lang="en-US" sz="1600">
                <a:solidFill>
                  <a:schemeClr val="lt1"/>
                </a:solidFill>
                <a:latin typeface="Open Sans"/>
                <a:ea typeface="Open Sans"/>
                <a:cs typeface="Open Sans"/>
                <a:sym typeface="Open Sans"/>
              </a:rPr>
              <a:t>Time to practise...</a:t>
            </a:r>
            <a:endParaRPr sz="1600" b="0" i="0" u="none" strike="noStrike" cap="none">
              <a:solidFill>
                <a:schemeClr val="lt1"/>
              </a:solidFill>
              <a:latin typeface="Open Sans"/>
              <a:ea typeface="Open Sans"/>
              <a:cs typeface="Open Sans"/>
              <a:sym typeface="Open Sans"/>
            </a:endParaRPr>
          </a:p>
        </p:txBody>
      </p:sp>
      <p:pic>
        <p:nvPicPr>
          <p:cNvPr id="185" name="Shape 185"/>
          <p:cNvPicPr preferRelativeResize="0"/>
          <p:nvPr/>
        </p:nvPicPr>
        <p:blipFill rotWithShape="1">
          <a:blip r:embed="rId3">
            <a:alphaModFix/>
          </a:blip>
          <a:srcRect/>
          <a:stretch/>
        </p:blipFill>
        <p:spPr>
          <a:xfrm>
            <a:off x="5148763" y="4259561"/>
            <a:ext cx="1171575" cy="1171550"/>
          </a:xfrm>
          <a:prstGeom prst="rect">
            <a:avLst/>
          </a:prstGeom>
          <a:noFill/>
          <a:ln>
            <a:noFill/>
          </a:ln>
        </p:spPr>
      </p:pic>
      <p:sp>
        <p:nvSpPr>
          <p:cNvPr id="186" name="Shape 186"/>
          <p:cNvSpPr/>
          <p:nvPr/>
        </p:nvSpPr>
        <p:spPr>
          <a:xfrm>
            <a:off x="794600" y="4524563"/>
            <a:ext cx="2052600" cy="906600"/>
          </a:xfrm>
          <a:prstGeom prst="wedgeRoundRectCallout">
            <a:avLst>
              <a:gd name="adj1" fmla="val 159712"/>
              <a:gd name="adj2" fmla="val -10208"/>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chemeClr val="lt1"/>
                </a:solidFill>
                <a:latin typeface="Open Sans"/>
                <a:ea typeface="Open Sans"/>
                <a:cs typeface="Open Sans"/>
                <a:sym typeface="Open Sans"/>
              </a:rPr>
              <a:t>The main verb is always in the past participle...</a:t>
            </a:r>
            <a:endParaRPr>
              <a:solidFill>
                <a:schemeClr val="lt1"/>
              </a:solidFill>
            </a:endParaRPr>
          </a:p>
        </p:txBody>
      </p:sp>
      <p:sp>
        <p:nvSpPr>
          <p:cNvPr id="187" name="Shape 187"/>
          <p:cNvSpPr/>
          <p:nvPr/>
        </p:nvSpPr>
        <p:spPr>
          <a:xfrm>
            <a:off x="4291375" y="5542238"/>
            <a:ext cx="3841200" cy="970500"/>
          </a:xfrm>
          <a:prstGeom prst="wedgeRoundRectCallout">
            <a:avLst>
              <a:gd name="adj1" fmla="val 643"/>
              <a:gd name="adj2" fmla="val -65031"/>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chemeClr val="lt1"/>
                </a:solidFill>
                <a:latin typeface="Open Sans"/>
                <a:ea typeface="Open Sans"/>
                <a:cs typeface="Open Sans"/>
                <a:sym typeface="Open Sans"/>
              </a:rPr>
              <a:t>In the passive voice, the subject is not the </a:t>
            </a:r>
            <a:r>
              <a:rPr lang="en-US" u="sng">
                <a:solidFill>
                  <a:schemeClr val="lt1"/>
                </a:solidFill>
                <a:latin typeface="Open Sans"/>
                <a:ea typeface="Open Sans"/>
                <a:cs typeface="Open Sans"/>
                <a:sym typeface="Open Sans"/>
              </a:rPr>
              <a:t>agent</a:t>
            </a:r>
            <a:r>
              <a:rPr lang="en-US">
                <a:solidFill>
                  <a:schemeClr val="lt1"/>
                </a:solidFill>
                <a:latin typeface="Open Sans"/>
                <a:ea typeface="Open Sans"/>
                <a:cs typeface="Open Sans"/>
                <a:sym typeface="Open Sans"/>
              </a:rPr>
              <a:t> (i.e. the person/thing doing the action). In order to mention the agent we can add </a:t>
            </a:r>
            <a:r>
              <a:rPr lang="en-US" b="1">
                <a:solidFill>
                  <a:schemeClr val="lt1"/>
                </a:solidFill>
                <a:latin typeface="Open Sans"/>
                <a:ea typeface="Open Sans"/>
                <a:cs typeface="Open Sans"/>
                <a:sym typeface="Open Sans"/>
              </a:rPr>
              <a:t>by… </a:t>
            </a:r>
            <a:r>
              <a:rPr lang="en-US">
                <a:solidFill>
                  <a:schemeClr val="lt1"/>
                </a:solidFill>
                <a:latin typeface="Open Sans"/>
                <a:ea typeface="Open Sans"/>
                <a:cs typeface="Open Sans"/>
                <a:sym typeface="Open Sans"/>
              </a:rPr>
              <a:t>after the past participle.</a:t>
            </a:r>
            <a:endParaRPr>
              <a:solidFill>
                <a:schemeClr val="lt1"/>
              </a:solidFill>
              <a:latin typeface="Open Sans"/>
              <a:ea typeface="Open Sans"/>
              <a:cs typeface="Open Sans"/>
              <a:sym typeface="Open Sans"/>
            </a:endParaRPr>
          </a:p>
        </p:txBody>
      </p:sp>
      <p:sp>
        <p:nvSpPr>
          <p:cNvPr id="188" name="Shape 188"/>
          <p:cNvSpPr/>
          <p:nvPr/>
        </p:nvSpPr>
        <p:spPr>
          <a:xfrm>
            <a:off x="8770299" y="4360088"/>
            <a:ext cx="2304900" cy="970500"/>
          </a:xfrm>
          <a:prstGeom prst="wedgeRoundRectCallout">
            <a:avLst>
              <a:gd name="adj1" fmla="val -145619"/>
              <a:gd name="adj2" fmla="val -979"/>
              <a:gd name="adj3" fmla="val 16667"/>
            </a:avLst>
          </a:prstGeom>
          <a:solidFill>
            <a:srgbClr val="F49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50"/>
              <a:buFont typeface="Open Sans"/>
              <a:buNone/>
            </a:pPr>
            <a:r>
              <a:rPr lang="en-US">
                <a:solidFill>
                  <a:schemeClr val="lt1"/>
                </a:solidFill>
                <a:latin typeface="Open Sans"/>
                <a:ea typeface="Open Sans"/>
                <a:cs typeface="Open Sans"/>
                <a:sym typeface="Open Sans"/>
              </a:rPr>
              <a:t>Notice how the verb </a:t>
            </a:r>
            <a:r>
              <a:rPr lang="en-US" i="1">
                <a:solidFill>
                  <a:schemeClr val="lt1"/>
                </a:solidFill>
                <a:latin typeface="Open Sans"/>
                <a:ea typeface="Open Sans"/>
                <a:cs typeface="Open Sans"/>
                <a:sym typeface="Open Sans"/>
              </a:rPr>
              <a:t>to be </a:t>
            </a:r>
            <a:r>
              <a:rPr lang="en-US">
                <a:solidFill>
                  <a:schemeClr val="lt1"/>
                </a:solidFill>
                <a:latin typeface="Open Sans"/>
                <a:ea typeface="Open Sans"/>
                <a:cs typeface="Open Sans"/>
                <a:sym typeface="Open Sans"/>
              </a:rPr>
              <a:t>changes depending on the tense...</a:t>
            </a:r>
            <a:endParaRPr>
              <a:solidFill>
                <a:schemeClr val="lt1"/>
              </a:solidFill>
            </a:endParaRPr>
          </a:p>
        </p:txBody>
      </p:sp>
      <p:sp>
        <p:nvSpPr>
          <p:cNvPr id="189" name="Shape 189"/>
          <p:cNvSpPr/>
          <p:nvPr/>
        </p:nvSpPr>
        <p:spPr>
          <a:xfrm>
            <a:off x="9959650" y="2610638"/>
            <a:ext cx="1796100" cy="503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Open Sans"/>
              <a:buNone/>
            </a:pPr>
            <a:r>
              <a:rPr lang="en-US" sz="1800" b="1" dirty="0">
                <a:solidFill>
                  <a:srgbClr val="C00000"/>
                </a:solidFill>
                <a:latin typeface="Open Sans"/>
                <a:ea typeface="Open Sans"/>
                <a:cs typeface="Open Sans"/>
                <a:sym typeface="Open Sans"/>
              </a:rPr>
              <a:t>by a friend.</a:t>
            </a:r>
            <a:endParaRPr sz="1800" b="1" dirty="0">
              <a:solidFill>
                <a:srgbClr val="C00000"/>
              </a:solidFill>
              <a:latin typeface="Open Sans"/>
              <a:ea typeface="Open Sans"/>
              <a:cs typeface="Open Sans"/>
              <a:sym typeface="Open Sans"/>
            </a:endParaRPr>
          </a:p>
        </p:txBody>
      </p:sp>
      <p:sp>
        <p:nvSpPr>
          <p:cNvPr id="190" name="Shape 190"/>
          <p:cNvSpPr/>
          <p:nvPr/>
        </p:nvSpPr>
        <p:spPr>
          <a:xfrm>
            <a:off x="3575525" y="980213"/>
            <a:ext cx="1796100" cy="365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Open Sans"/>
              <a:buNone/>
            </a:pPr>
            <a:r>
              <a:rPr lang="en-US" sz="1600" dirty="0">
                <a:solidFill>
                  <a:srgbClr val="C00000"/>
                </a:solidFill>
                <a:latin typeface="Open Sans"/>
                <a:ea typeface="Open Sans"/>
                <a:cs typeface="Open Sans"/>
                <a:sym typeface="Open Sans"/>
              </a:rPr>
              <a:t>future simple</a:t>
            </a:r>
            <a:endParaRPr sz="1600" dirty="0">
              <a:solidFill>
                <a:srgbClr val="C00000"/>
              </a:solidFill>
              <a:latin typeface="Open Sans"/>
              <a:ea typeface="Open Sans"/>
              <a:cs typeface="Open Sans"/>
              <a:sym typeface="Open Sans"/>
            </a:endParaRPr>
          </a:p>
        </p:txBody>
      </p:sp>
      <p:sp>
        <p:nvSpPr>
          <p:cNvPr id="191" name="Shape 191"/>
          <p:cNvSpPr/>
          <p:nvPr/>
        </p:nvSpPr>
        <p:spPr>
          <a:xfrm>
            <a:off x="5313925" y="971538"/>
            <a:ext cx="1796100" cy="365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Open Sans"/>
              <a:buNone/>
            </a:pPr>
            <a:r>
              <a:rPr lang="en-US" sz="1600" dirty="0">
                <a:solidFill>
                  <a:srgbClr val="C00000"/>
                </a:solidFill>
                <a:latin typeface="Open Sans"/>
                <a:ea typeface="Open Sans"/>
                <a:cs typeface="Open Sans"/>
                <a:sym typeface="Open Sans"/>
              </a:rPr>
              <a:t>past perfect</a:t>
            </a:r>
            <a:endParaRPr sz="1600" dirty="0">
              <a:solidFill>
                <a:srgbClr val="C00000"/>
              </a:solidFill>
              <a:latin typeface="Open Sans"/>
              <a:ea typeface="Open Sans"/>
              <a:cs typeface="Open Sans"/>
              <a:sym typeface="Open Sans"/>
            </a:endParaRPr>
          </a:p>
        </p:txBody>
      </p:sp>
      <p:sp>
        <p:nvSpPr>
          <p:cNvPr id="192" name="Shape 192"/>
          <p:cNvSpPr/>
          <p:nvPr/>
        </p:nvSpPr>
        <p:spPr>
          <a:xfrm>
            <a:off x="6814775" y="971538"/>
            <a:ext cx="1796100" cy="365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Open Sans"/>
              <a:buNone/>
            </a:pPr>
            <a:r>
              <a:rPr lang="en-US" sz="1600" dirty="0">
                <a:solidFill>
                  <a:srgbClr val="C00000"/>
                </a:solidFill>
                <a:latin typeface="Open Sans"/>
                <a:ea typeface="Open Sans"/>
                <a:cs typeface="Open Sans"/>
                <a:sym typeface="Open Sans"/>
              </a:rPr>
              <a:t>past simple</a:t>
            </a:r>
            <a:endParaRPr sz="1600" dirty="0">
              <a:solidFill>
                <a:srgbClr val="C00000"/>
              </a:solidFill>
              <a:latin typeface="Open Sans"/>
              <a:ea typeface="Open Sans"/>
              <a:cs typeface="Open Sans"/>
              <a:sym typeface="Open Sans"/>
            </a:endParaRPr>
          </a:p>
        </p:txBody>
      </p:sp>
      <p:sp>
        <p:nvSpPr>
          <p:cNvPr id="193" name="Shape 193"/>
          <p:cNvSpPr/>
          <p:nvPr/>
        </p:nvSpPr>
        <p:spPr>
          <a:xfrm>
            <a:off x="8236550" y="971538"/>
            <a:ext cx="1796100" cy="365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Open Sans"/>
              <a:buNone/>
            </a:pPr>
            <a:r>
              <a:rPr lang="en-US" sz="1600" dirty="0">
                <a:solidFill>
                  <a:srgbClr val="C00000"/>
                </a:solidFill>
                <a:latin typeface="Open Sans"/>
                <a:ea typeface="Open Sans"/>
                <a:cs typeface="Open Sans"/>
                <a:sym typeface="Open Sans"/>
              </a:rPr>
              <a:t>present perfect</a:t>
            </a:r>
            <a:endParaRPr sz="1600" dirty="0">
              <a:solidFill>
                <a:srgbClr val="C00000"/>
              </a:solidFill>
              <a:latin typeface="Open Sans"/>
              <a:ea typeface="Open Sans"/>
              <a:cs typeface="Open Sans"/>
              <a:sym typeface="Open Sans"/>
            </a:endParaRPr>
          </a:p>
        </p:txBody>
      </p:sp>
      <p:sp>
        <p:nvSpPr>
          <p:cNvPr id="194" name="Shape 194"/>
          <p:cNvSpPr/>
          <p:nvPr/>
        </p:nvSpPr>
        <p:spPr>
          <a:xfrm rot="-6373187" flipH="1">
            <a:off x="2170362" y="2467841"/>
            <a:ext cx="4319737" cy="448141"/>
          </a:xfrm>
          <a:prstGeom prst="arc">
            <a:avLst>
              <a:gd name="adj1" fmla="val 11148516"/>
              <a:gd name="adj2" fmla="val 20284074"/>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95" name="Shape 195"/>
          <p:cNvSpPr/>
          <p:nvPr/>
        </p:nvSpPr>
        <p:spPr>
          <a:xfrm rot="6782898">
            <a:off x="4113945" y="1649706"/>
            <a:ext cx="2913358" cy="118412"/>
          </a:xfrm>
          <a:prstGeom prst="arc">
            <a:avLst>
              <a:gd name="adj1" fmla="val 11162434"/>
              <a:gd name="adj2" fmla="val 21494719"/>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96" name="Shape 196"/>
          <p:cNvSpPr/>
          <p:nvPr/>
        </p:nvSpPr>
        <p:spPr>
          <a:xfrm rot="10207682">
            <a:off x="4293594" y="989806"/>
            <a:ext cx="3104162" cy="964475"/>
          </a:xfrm>
          <a:prstGeom prst="arc">
            <a:avLst>
              <a:gd name="adj1" fmla="val 10969572"/>
              <a:gd name="adj2" fmla="val 20809392"/>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97" name="Shape 197"/>
          <p:cNvSpPr/>
          <p:nvPr/>
        </p:nvSpPr>
        <p:spPr>
          <a:xfrm rot="9894190">
            <a:off x="4703913" y="1214060"/>
            <a:ext cx="4752524" cy="1181034"/>
          </a:xfrm>
          <a:prstGeom prst="arc">
            <a:avLst>
              <a:gd name="adj1" fmla="val 10963755"/>
              <a:gd name="adj2" fmla="val 21463730"/>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98" name="Shape 198"/>
          <p:cNvSpPr/>
          <p:nvPr/>
        </p:nvSpPr>
        <p:spPr>
          <a:xfrm rot="-809100">
            <a:off x="1451102" y="3717292"/>
            <a:ext cx="5603996" cy="630865"/>
          </a:xfrm>
          <a:prstGeom prst="arc">
            <a:avLst>
              <a:gd name="adj1" fmla="val 10840015"/>
              <a:gd name="adj2" fmla="val 21569346"/>
            </a:avLst>
          </a:prstGeom>
          <a:noFill/>
          <a:ln w="12700" cap="flat" cmpd="sng">
            <a:solidFill>
              <a:schemeClr val="dk1"/>
            </a:solidFill>
            <a:prstDash val="solid"/>
            <a:round/>
            <a:headEnd type="none" w="sm" len="sm"/>
            <a:tailEnd type="triangle" w="med" len="med"/>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3" name="Google Shape;65;p15">
            <a:extLst>
              <a:ext uri="{FF2B5EF4-FFF2-40B4-BE49-F238E27FC236}">
                <a16:creationId xmlns:a16="http://schemas.microsoft.com/office/drawing/2014/main" id="{CC793C08-AE24-4F11-949B-3419C2CFB183}"/>
              </a:ext>
            </a:extLst>
          </p:cNvPr>
          <p:cNvSpPr txBox="1">
            <a:spLocks noGrp="1"/>
          </p:cNvSpPr>
          <p:nvPr>
            <p:ph type="ftr" idx="11"/>
          </p:nvPr>
        </p:nvSpPr>
        <p:spPr>
          <a:xfrm>
            <a:off x="275336" y="645931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1000"/>
                                        <p:tgtEl>
                                          <p:spTgt spid="185"/>
                                        </p:tgtEl>
                                      </p:cBhvr>
                                    </p:animEffect>
                                  </p:childTnLst>
                                </p:cTn>
                              </p:par>
                              <p:par>
                                <p:cTn id="8" presetID="10" presetClass="entr" presetSubtype="0" fill="hold" nodeType="withEffect">
                                  <p:stCondLst>
                                    <p:cond delay="0"/>
                                  </p:stCondLst>
                                  <p:childTnLst>
                                    <p:set>
                                      <p:cBhvr>
                                        <p:cTn id="9" dur="1" fill="hold">
                                          <p:stCondLst>
                                            <p:cond delay="0"/>
                                          </p:stCondLst>
                                        </p:cTn>
                                        <p:tgtEl>
                                          <p:spTgt spid="188"/>
                                        </p:tgtEl>
                                        <p:attrNameLst>
                                          <p:attrName>style.visibility</p:attrName>
                                        </p:attrNameLst>
                                      </p:cBhvr>
                                      <p:to>
                                        <p:strVal val="visible"/>
                                      </p:to>
                                    </p:set>
                                    <p:animEffect transition="in" filter="fade">
                                      <p:cBhvr>
                                        <p:cTn id="10" dur="1000"/>
                                        <p:tgtEl>
                                          <p:spTgt spid="18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4"/>
                                        </p:tgtEl>
                                        <p:attrNameLst>
                                          <p:attrName>style.visibility</p:attrName>
                                        </p:attrNameLst>
                                      </p:cBhvr>
                                      <p:to>
                                        <p:strVal val="visible"/>
                                      </p:to>
                                    </p:set>
                                    <p:animEffect transition="in" filter="fade">
                                      <p:cBhvr>
                                        <p:cTn id="15" dur="1000"/>
                                        <p:tgtEl>
                                          <p:spTgt spid="19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0"/>
                                        </p:tgtEl>
                                        <p:attrNameLst>
                                          <p:attrName>style.visibility</p:attrName>
                                        </p:attrNameLst>
                                      </p:cBhvr>
                                      <p:to>
                                        <p:strVal val="visible"/>
                                      </p:to>
                                    </p:set>
                                    <p:animEffect transition="in" filter="fade">
                                      <p:cBhvr>
                                        <p:cTn id="20" dur="1000"/>
                                        <p:tgtEl>
                                          <p:spTgt spid="19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5"/>
                                        </p:tgtEl>
                                        <p:attrNameLst>
                                          <p:attrName>style.visibility</p:attrName>
                                        </p:attrNameLst>
                                      </p:cBhvr>
                                      <p:to>
                                        <p:strVal val="visible"/>
                                      </p:to>
                                    </p:set>
                                    <p:animEffect transition="in" filter="fade">
                                      <p:cBhvr>
                                        <p:cTn id="25" dur="1000"/>
                                        <p:tgtEl>
                                          <p:spTgt spid="19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91"/>
                                        </p:tgtEl>
                                        <p:attrNameLst>
                                          <p:attrName>style.visibility</p:attrName>
                                        </p:attrNameLst>
                                      </p:cBhvr>
                                      <p:to>
                                        <p:strVal val="visible"/>
                                      </p:to>
                                    </p:set>
                                    <p:animEffect transition="in" filter="fade">
                                      <p:cBhvr>
                                        <p:cTn id="30" dur="1000"/>
                                        <p:tgtEl>
                                          <p:spTgt spid="19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96"/>
                                        </p:tgtEl>
                                        <p:attrNameLst>
                                          <p:attrName>style.visibility</p:attrName>
                                        </p:attrNameLst>
                                      </p:cBhvr>
                                      <p:to>
                                        <p:strVal val="visible"/>
                                      </p:to>
                                    </p:set>
                                    <p:animEffect transition="in" filter="fade">
                                      <p:cBhvr>
                                        <p:cTn id="35" dur="1000"/>
                                        <p:tgtEl>
                                          <p:spTgt spid="19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92"/>
                                        </p:tgtEl>
                                        <p:attrNameLst>
                                          <p:attrName>style.visibility</p:attrName>
                                        </p:attrNameLst>
                                      </p:cBhvr>
                                      <p:to>
                                        <p:strVal val="visible"/>
                                      </p:to>
                                    </p:set>
                                    <p:animEffect transition="in" filter="fade">
                                      <p:cBhvr>
                                        <p:cTn id="40" dur="1000"/>
                                        <p:tgtEl>
                                          <p:spTgt spid="19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97"/>
                                        </p:tgtEl>
                                        <p:attrNameLst>
                                          <p:attrName>style.visibility</p:attrName>
                                        </p:attrNameLst>
                                      </p:cBhvr>
                                      <p:to>
                                        <p:strVal val="visible"/>
                                      </p:to>
                                    </p:set>
                                    <p:animEffect transition="in" filter="fade">
                                      <p:cBhvr>
                                        <p:cTn id="45" dur="1000"/>
                                        <p:tgtEl>
                                          <p:spTgt spid="19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93"/>
                                        </p:tgtEl>
                                        <p:attrNameLst>
                                          <p:attrName>style.visibility</p:attrName>
                                        </p:attrNameLst>
                                      </p:cBhvr>
                                      <p:to>
                                        <p:strVal val="visible"/>
                                      </p:to>
                                    </p:set>
                                    <p:animEffect transition="in" filter="fade">
                                      <p:cBhvr>
                                        <p:cTn id="50" dur="1000"/>
                                        <p:tgtEl>
                                          <p:spTgt spid="19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86"/>
                                        </p:tgtEl>
                                        <p:attrNameLst>
                                          <p:attrName>style.visibility</p:attrName>
                                        </p:attrNameLst>
                                      </p:cBhvr>
                                      <p:to>
                                        <p:strVal val="visible"/>
                                      </p:to>
                                    </p:set>
                                    <p:animEffect transition="in" filter="fade">
                                      <p:cBhvr>
                                        <p:cTn id="55" dur="1000"/>
                                        <p:tgtEl>
                                          <p:spTgt spid="18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98"/>
                                        </p:tgtEl>
                                        <p:attrNameLst>
                                          <p:attrName>style.visibility</p:attrName>
                                        </p:attrNameLst>
                                      </p:cBhvr>
                                      <p:to>
                                        <p:strVal val="visible"/>
                                      </p:to>
                                    </p:set>
                                    <p:animEffect transition="in" filter="fade">
                                      <p:cBhvr>
                                        <p:cTn id="60" dur="1000"/>
                                        <p:tgtEl>
                                          <p:spTgt spid="198"/>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87"/>
                                        </p:tgtEl>
                                        <p:attrNameLst>
                                          <p:attrName>style.visibility</p:attrName>
                                        </p:attrNameLst>
                                      </p:cBhvr>
                                      <p:to>
                                        <p:strVal val="visible"/>
                                      </p:to>
                                    </p:set>
                                    <p:animEffect transition="in" filter="fade">
                                      <p:cBhvr>
                                        <p:cTn id="65" dur="1000"/>
                                        <p:tgtEl>
                                          <p:spTgt spid="187"/>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89"/>
                                        </p:tgtEl>
                                        <p:attrNameLst>
                                          <p:attrName>style.visibility</p:attrName>
                                        </p:attrNameLst>
                                      </p:cBhvr>
                                      <p:to>
                                        <p:strVal val="visible"/>
                                      </p:to>
                                    </p:set>
                                    <p:animEffect transition="in" filter="fade">
                                      <p:cBhvr>
                                        <p:cTn id="70" dur="1000"/>
                                        <p:tgtEl>
                                          <p:spTgt spid="189"/>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84"/>
                                        </p:tgtEl>
                                        <p:attrNameLst>
                                          <p:attrName>style.visibility</p:attrName>
                                        </p:attrNameLst>
                                      </p:cBhvr>
                                      <p:to>
                                        <p:strVal val="visible"/>
                                      </p:to>
                                    </p:set>
                                    <p:animEffect transition="in" filter="fade">
                                      <p:cBhvr>
                                        <p:cTn id="75" dur="1000"/>
                                        <p:tgtEl>
                                          <p:spTgt spid="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02"/>
        <p:cNvGrpSpPr/>
        <p:nvPr/>
      </p:nvGrpSpPr>
      <p:grpSpPr>
        <a:xfrm>
          <a:off x="0" y="0"/>
          <a:ext cx="0" cy="0"/>
          <a:chOff x="0" y="0"/>
          <a:chExt cx="0" cy="0"/>
        </a:xfrm>
      </p:grpSpPr>
      <p:sp>
        <p:nvSpPr>
          <p:cNvPr id="203" name="Shape 203"/>
          <p:cNvSpPr txBox="1"/>
          <p:nvPr/>
        </p:nvSpPr>
        <p:spPr>
          <a:xfrm>
            <a:off x="589175" y="1709450"/>
            <a:ext cx="11430000" cy="3651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a:pPr>
            <a:r>
              <a:rPr lang="en-US" sz="1600"/>
              <a:t>The ambulance took her to the hospital last night.  </a:t>
            </a:r>
            <a:endParaRPr sz="1600" b="0" i="0" u="none" strike="noStrike" cap="none">
              <a:solidFill>
                <a:srgbClr val="000000"/>
              </a:solidFill>
              <a:latin typeface="Arial"/>
              <a:ea typeface="Arial"/>
              <a:cs typeface="Arial"/>
              <a:sym typeface="Arial"/>
            </a:endParaRPr>
          </a:p>
        </p:txBody>
      </p:sp>
      <p:sp>
        <p:nvSpPr>
          <p:cNvPr id="204" name="Shape 204"/>
          <p:cNvSpPr txBox="1"/>
          <p:nvPr/>
        </p:nvSpPr>
        <p:spPr>
          <a:xfrm>
            <a:off x="1061407" y="2005775"/>
            <a:ext cx="72888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She was taken to the hospital last night.</a:t>
            </a:r>
            <a:endParaRPr sz="1600" b="0" i="0" u="none" strike="noStrike" cap="none">
              <a:solidFill>
                <a:srgbClr val="C00000"/>
              </a:solidFill>
              <a:latin typeface="Arial"/>
              <a:ea typeface="Arial"/>
              <a:cs typeface="Arial"/>
              <a:sym typeface="Arial"/>
            </a:endParaRPr>
          </a:p>
        </p:txBody>
      </p:sp>
      <p:sp>
        <p:nvSpPr>
          <p:cNvPr id="206" name="Shape 206"/>
          <p:cNvSpPr txBox="1"/>
          <p:nvPr/>
        </p:nvSpPr>
        <p:spPr>
          <a:xfrm>
            <a:off x="450601" y="229388"/>
            <a:ext cx="6749127" cy="79816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100"/>
              <a:buFont typeface="Rokkitt"/>
              <a:buNone/>
            </a:pPr>
            <a:r>
              <a:rPr lang="en-US" sz="4400" b="1" i="0" u="none" strike="noStrike" cap="none">
                <a:solidFill>
                  <a:srgbClr val="1C4587"/>
                </a:solidFill>
                <a:latin typeface="Open Sans"/>
                <a:ea typeface="Open Sans"/>
                <a:cs typeface="Open Sans"/>
                <a:sym typeface="Open Sans"/>
              </a:rPr>
              <a:t>Practice activities</a:t>
            </a:r>
            <a:endParaRPr sz="4400" b="0" i="0" u="none" strike="noStrike" cap="none">
              <a:solidFill>
                <a:srgbClr val="1C4587"/>
              </a:solidFill>
              <a:latin typeface="Open Sans"/>
              <a:ea typeface="Open Sans"/>
              <a:cs typeface="Open Sans"/>
              <a:sym typeface="Open Sans"/>
            </a:endParaRPr>
          </a:p>
        </p:txBody>
      </p:sp>
      <p:sp>
        <p:nvSpPr>
          <p:cNvPr id="207" name="Shape 207"/>
          <p:cNvSpPr txBox="1"/>
          <p:nvPr/>
        </p:nvSpPr>
        <p:spPr>
          <a:xfrm>
            <a:off x="464550" y="905800"/>
            <a:ext cx="11480400" cy="7137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9E3611"/>
              </a:buClr>
              <a:buSzPts val="500"/>
              <a:buFont typeface="Open Sans"/>
              <a:buNone/>
            </a:pPr>
            <a:r>
              <a:rPr lang="en-US" sz="2000" b="1">
                <a:solidFill>
                  <a:srgbClr val="1C4587"/>
                </a:solidFill>
                <a:latin typeface="Open Sans"/>
                <a:ea typeface="Open Sans"/>
                <a:cs typeface="Open Sans"/>
                <a:sym typeface="Open Sans"/>
              </a:rPr>
              <a:t>Change these sentences from the active to the passive voice. You don’t need to mention the agent.</a:t>
            </a:r>
            <a:endParaRPr/>
          </a:p>
          <a:p>
            <a:pPr marL="0" marR="0" lvl="0" indent="0" algn="l" rtl="0">
              <a:lnSpc>
                <a:spcPct val="90000"/>
              </a:lnSpc>
              <a:spcBef>
                <a:spcPts val="1200"/>
              </a:spcBef>
              <a:spcAft>
                <a:spcPts val="0"/>
              </a:spcAft>
              <a:buClr>
                <a:srgbClr val="9E3611"/>
              </a:buClr>
              <a:buSzPts val="500"/>
              <a:buFont typeface="Arial"/>
              <a:buNone/>
            </a:pPr>
            <a:endParaRPr sz="2000" b="1" i="1" u="none" strike="noStrike" cap="none">
              <a:solidFill>
                <a:schemeClr val="dk1"/>
              </a:solidFill>
              <a:latin typeface="Open Sans"/>
              <a:ea typeface="Open Sans"/>
              <a:cs typeface="Open Sans"/>
              <a:sym typeface="Open Sans"/>
            </a:endParaRPr>
          </a:p>
        </p:txBody>
      </p:sp>
      <p:sp>
        <p:nvSpPr>
          <p:cNvPr id="208" name="Shape 208"/>
          <p:cNvSpPr txBox="1"/>
          <p:nvPr/>
        </p:nvSpPr>
        <p:spPr>
          <a:xfrm>
            <a:off x="464550" y="3487427"/>
            <a:ext cx="11480400" cy="888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200"/>
              </a:spcBef>
              <a:spcAft>
                <a:spcPts val="0"/>
              </a:spcAft>
              <a:buClr>
                <a:srgbClr val="9E3611"/>
              </a:buClr>
              <a:buSzPts val="500"/>
              <a:buFont typeface="Arial"/>
              <a:buNone/>
            </a:pPr>
            <a:r>
              <a:rPr lang="en-US" sz="2000" b="1">
                <a:solidFill>
                  <a:srgbClr val="1C4587"/>
                </a:solidFill>
                <a:latin typeface="Open Sans"/>
                <a:ea typeface="Open Sans"/>
                <a:cs typeface="Open Sans"/>
                <a:sym typeface="Open Sans"/>
              </a:rPr>
              <a:t>Read the text and try to make it more coherent by starting sentences with given information.</a:t>
            </a:r>
            <a:endParaRPr sz="2000" b="1" i="1" u="none" strike="noStrike" cap="none">
              <a:solidFill>
                <a:schemeClr val="dk1"/>
              </a:solidFill>
              <a:latin typeface="Open Sans"/>
              <a:ea typeface="Open Sans"/>
              <a:cs typeface="Open Sans"/>
              <a:sym typeface="Open Sans"/>
            </a:endParaRPr>
          </a:p>
        </p:txBody>
      </p:sp>
      <p:sp>
        <p:nvSpPr>
          <p:cNvPr id="209" name="Shape 209"/>
          <p:cNvSpPr txBox="1"/>
          <p:nvPr/>
        </p:nvSpPr>
        <p:spPr>
          <a:xfrm>
            <a:off x="589175" y="2290475"/>
            <a:ext cx="11430000" cy="3651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2"/>
            </a:pPr>
            <a:r>
              <a:rPr lang="en-US" sz="1600"/>
              <a:t>The headmaster has spoken to Ariana about her behaviour. </a:t>
            </a:r>
            <a:endParaRPr sz="1600" b="0" i="0" u="none" strike="noStrike" cap="none">
              <a:solidFill>
                <a:srgbClr val="000000"/>
              </a:solidFill>
              <a:latin typeface="Arial"/>
              <a:ea typeface="Arial"/>
              <a:cs typeface="Arial"/>
              <a:sym typeface="Arial"/>
            </a:endParaRPr>
          </a:p>
        </p:txBody>
      </p:sp>
      <p:sp>
        <p:nvSpPr>
          <p:cNvPr id="210" name="Shape 210"/>
          <p:cNvSpPr txBox="1"/>
          <p:nvPr/>
        </p:nvSpPr>
        <p:spPr>
          <a:xfrm>
            <a:off x="589175" y="2925550"/>
            <a:ext cx="11430000" cy="365100"/>
          </a:xfrm>
          <a:prstGeom prst="rect">
            <a:avLst/>
          </a:prstGeom>
          <a:noFill/>
          <a:ln>
            <a:noFill/>
          </a:ln>
        </p:spPr>
        <p:txBody>
          <a:bodyPr spcFirstLastPara="1" wrap="square" lIns="91425" tIns="45700" rIns="91425" bIns="45700" anchor="t" anchorCtr="0">
            <a:noAutofit/>
          </a:bodyPr>
          <a:lstStyle/>
          <a:p>
            <a:pPr marL="457200" marR="0" lvl="0" indent="-330200" algn="l" rtl="0">
              <a:lnSpc>
                <a:spcPct val="100000"/>
              </a:lnSpc>
              <a:spcBef>
                <a:spcPts val="0"/>
              </a:spcBef>
              <a:spcAft>
                <a:spcPts val="0"/>
              </a:spcAft>
              <a:buClr>
                <a:srgbClr val="000000"/>
              </a:buClr>
              <a:buSzPts val="1600"/>
              <a:buFont typeface="Arial"/>
              <a:buAutoNum type="arabicPeriod" startAt="3"/>
            </a:pPr>
            <a:r>
              <a:rPr lang="en-US" sz="1600"/>
              <a:t>Everyone at the party had eaten all the cake before Jude arrived.</a:t>
            </a:r>
            <a:endParaRPr sz="1600" b="0" i="0" u="none" strike="noStrike" cap="none">
              <a:solidFill>
                <a:srgbClr val="000000"/>
              </a:solidFill>
              <a:latin typeface="Arial"/>
              <a:ea typeface="Arial"/>
              <a:cs typeface="Arial"/>
              <a:sym typeface="Arial"/>
            </a:endParaRPr>
          </a:p>
        </p:txBody>
      </p:sp>
      <p:sp>
        <p:nvSpPr>
          <p:cNvPr id="211" name="Shape 211"/>
          <p:cNvSpPr txBox="1"/>
          <p:nvPr/>
        </p:nvSpPr>
        <p:spPr>
          <a:xfrm>
            <a:off x="1061407" y="2611625"/>
            <a:ext cx="72888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Ariana has been spoken to about her behaviour.</a:t>
            </a:r>
            <a:endParaRPr sz="1600" b="0" i="0" u="none" strike="noStrike" cap="none">
              <a:solidFill>
                <a:srgbClr val="C00000"/>
              </a:solidFill>
              <a:latin typeface="Arial"/>
              <a:ea typeface="Arial"/>
              <a:cs typeface="Arial"/>
              <a:sym typeface="Arial"/>
            </a:endParaRPr>
          </a:p>
        </p:txBody>
      </p:sp>
      <p:sp>
        <p:nvSpPr>
          <p:cNvPr id="212" name="Shape 212"/>
          <p:cNvSpPr txBox="1"/>
          <p:nvPr/>
        </p:nvSpPr>
        <p:spPr>
          <a:xfrm>
            <a:off x="1061407" y="3259650"/>
            <a:ext cx="7288800" cy="338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C00000"/>
              </a:buClr>
              <a:buSzPts val="1600"/>
              <a:buFont typeface="Arial"/>
              <a:buNone/>
            </a:pPr>
            <a:r>
              <a:rPr lang="en-US" sz="1600">
                <a:solidFill>
                  <a:srgbClr val="C00000"/>
                </a:solidFill>
              </a:rPr>
              <a:t>All the cake had been eaten before Jude arrived.</a:t>
            </a:r>
            <a:endParaRPr sz="1600" b="0" i="0" u="none" strike="noStrike" cap="none">
              <a:solidFill>
                <a:srgbClr val="C00000"/>
              </a:solidFill>
              <a:latin typeface="Arial"/>
              <a:ea typeface="Arial"/>
              <a:cs typeface="Arial"/>
              <a:sym typeface="Arial"/>
            </a:endParaRPr>
          </a:p>
        </p:txBody>
      </p:sp>
      <p:sp>
        <p:nvSpPr>
          <p:cNvPr id="213" name="Shape 213"/>
          <p:cNvSpPr txBox="1"/>
          <p:nvPr/>
        </p:nvSpPr>
        <p:spPr>
          <a:xfrm>
            <a:off x="489750" y="4397900"/>
            <a:ext cx="11430000" cy="9858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chemeClr val="dk1"/>
              </a:buClr>
              <a:buSzPts val="2000"/>
              <a:buFont typeface="Arial"/>
              <a:buNone/>
            </a:pPr>
            <a:r>
              <a:rPr lang="en-US" sz="1600"/>
              <a:t>School leavers face a number of difficult challenges. However, they can overcome many of these challenges by simply talking to a school counsellor. Courses train the school counsellors to listen to students and give advice. Students might accept this advice or not, but the most important thing is the process of discussing future options. </a:t>
            </a:r>
            <a:endParaRPr sz="1600" b="0" i="0" u="none" strike="noStrike" cap="none">
              <a:solidFill>
                <a:srgbClr val="000000"/>
              </a:solidFill>
              <a:latin typeface="Arial"/>
              <a:ea typeface="Arial"/>
              <a:cs typeface="Arial"/>
              <a:sym typeface="Arial"/>
            </a:endParaRPr>
          </a:p>
        </p:txBody>
      </p:sp>
      <p:sp>
        <p:nvSpPr>
          <p:cNvPr id="214" name="Shape 214"/>
          <p:cNvSpPr txBox="1"/>
          <p:nvPr/>
        </p:nvSpPr>
        <p:spPr>
          <a:xfrm>
            <a:off x="525150" y="5344075"/>
            <a:ext cx="11074200" cy="8889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rgbClr val="C00000"/>
              </a:buClr>
              <a:buSzPts val="2000"/>
              <a:buFont typeface="Arial"/>
              <a:buNone/>
            </a:pPr>
            <a:r>
              <a:rPr lang="en-US" sz="1600">
                <a:solidFill>
                  <a:srgbClr val="C00000"/>
                </a:solidFill>
              </a:rPr>
              <a:t>School leavers face a number of difficult challenges. However, </a:t>
            </a:r>
            <a:r>
              <a:rPr lang="en-US" sz="1600" b="1">
                <a:solidFill>
                  <a:srgbClr val="C00000"/>
                </a:solidFill>
              </a:rPr>
              <a:t>many of these challenges can be overcome</a:t>
            </a:r>
            <a:r>
              <a:rPr lang="en-US" sz="1600">
                <a:solidFill>
                  <a:srgbClr val="C00000"/>
                </a:solidFill>
              </a:rPr>
              <a:t> by simply talking to a school counsellor. </a:t>
            </a:r>
            <a:r>
              <a:rPr lang="en-US" sz="1600" b="1">
                <a:solidFill>
                  <a:srgbClr val="C00000"/>
                </a:solidFill>
              </a:rPr>
              <a:t>School counsellors are trained </a:t>
            </a:r>
            <a:r>
              <a:rPr lang="en-US" sz="1600">
                <a:solidFill>
                  <a:srgbClr val="C00000"/>
                </a:solidFill>
              </a:rPr>
              <a:t>to listen to students and give advice. </a:t>
            </a:r>
            <a:r>
              <a:rPr lang="en-US" sz="1600" b="1">
                <a:solidFill>
                  <a:srgbClr val="C00000"/>
                </a:solidFill>
              </a:rPr>
              <a:t>This advice might be accepted or not</a:t>
            </a:r>
            <a:r>
              <a:rPr lang="en-US" sz="1600">
                <a:solidFill>
                  <a:srgbClr val="C00000"/>
                </a:solidFill>
              </a:rPr>
              <a:t>, but the most important thing is the process of discussing future options.</a:t>
            </a:r>
            <a:r>
              <a:rPr lang="en-US" sz="2000">
                <a:solidFill>
                  <a:srgbClr val="C00000"/>
                </a:solidFill>
              </a:rPr>
              <a:t> </a:t>
            </a:r>
            <a:endParaRPr>
              <a:solidFill>
                <a:schemeClr val="dk1"/>
              </a:solidFill>
            </a:endParaRPr>
          </a:p>
          <a:p>
            <a:pPr marL="0" marR="0" lvl="0" indent="0" algn="l" rtl="0">
              <a:lnSpc>
                <a:spcPct val="100000"/>
              </a:lnSpc>
              <a:spcBef>
                <a:spcPts val="0"/>
              </a:spcBef>
              <a:spcAft>
                <a:spcPts val="0"/>
              </a:spcAft>
              <a:buClr>
                <a:srgbClr val="C00000"/>
              </a:buClr>
              <a:buSzPts val="1600"/>
              <a:buFont typeface="Arial"/>
              <a:buNone/>
            </a:pPr>
            <a:endParaRPr sz="1600">
              <a:solidFill>
                <a:srgbClr val="C00000"/>
              </a:solidFill>
            </a:endParaRPr>
          </a:p>
        </p:txBody>
      </p:sp>
      <p:sp>
        <p:nvSpPr>
          <p:cNvPr id="14" name="Google Shape;65;p15">
            <a:extLst>
              <a:ext uri="{FF2B5EF4-FFF2-40B4-BE49-F238E27FC236}">
                <a16:creationId xmlns:a16="http://schemas.microsoft.com/office/drawing/2014/main" id="{2C501570-7B3E-44AE-A185-EE6EB04288A2}"/>
              </a:ext>
            </a:extLst>
          </p:cNvPr>
          <p:cNvSpPr txBox="1">
            <a:spLocks noGrp="1"/>
          </p:cNvSpPr>
          <p:nvPr>
            <p:ph type="ftr" idx="11"/>
          </p:nvPr>
        </p:nvSpPr>
        <p:spPr>
          <a:xfrm>
            <a:off x="275336" y="6343903"/>
            <a:ext cx="6327600" cy="365099"/>
          </a:xfrm>
          <a:prstGeom prst="rect">
            <a:avLst/>
          </a:prstGeom>
          <a:noFill/>
          <a:ln>
            <a:noFill/>
          </a:ln>
        </p:spPr>
        <p:txBody>
          <a:bodyPr spcFirstLastPara="1" wrap="square" lIns="91425" tIns="91425" rIns="91425" bIns="91425" anchor="ctr" anchorCtr="0">
            <a:noAutofit/>
          </a:bodyPr>
          <a:lstStyle/>
          <a:p>
            <a:r>
              <a:rPr lang="en-US" dirty="0"/>
              <a:t>Copyright © 201</a:t>
            </a:r>
            <a:r>
              <a:rPr lang="pl-PL" dirty="0"/>
              <a:t>9</a:t>
            </a:r>
            <a:r>
              <a:rPr lang="en-US" dirty="0"/>
              <a:t> by Pearson Education      Gold Experience </a:t>
            </a:r>
            <a:r>
              <a:rPr lang="pl-PL" dirty="0"/>
              <a:t>| Focus | High </a:t>
            </a:r>
            <a:r>
              <a:rPr lang="pl-PL" dirty="0" err="1"/>
              <a:t>Note</a:t>
            </a:r>
            <a:endParaRPr sz="1100" b="0" i="0" u="none" strike="noStrike" cap="none" dirty="0">
              <a:solidFill>
                <a:schemeClr val="dk2"/>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3"/>
                                        </p:tgtEl>
                                        <p:attrNameLst>
                                          <p:attrName>style.visibility</p:attrName>
                                        </p:attrNameLst>
                                      </p:cBhvr>
                                      <p:to>
                                        <p:strVal val="visible"/>
                                      </p:to>
                                    </p:set>
                                    <p:animEffect transition="in" filter="fade">
                                      <p:cBhvr>
                                        <p:cTn id="7" dur="1000"/>
                                        <p:tgtEl>
                                          <p:spTgt spid="20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
                                        </p:tgtEl>
                                        <p:attrNameLst>
                                          <p:attrName>style.visibility</p:attrName>
                                        </p:attrNameLst>
                                      </p:cBhvr>
                                      <p:to>
                                        <p:strVal val="visible"/>
                                      </p:to>
                                    </p:set>
                                    <p:animEffect transition="in" filter="fade">
                                      <p:cBhvr>
                                        <p:cTn id="12" dur="1000"/>
                                        <p:tgtEl>
                                          <p:spTgt spid="20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9"/>
                                        </p:tgtEl>
                                        <p:attrNameLst>
                                          <p:attrName>style.visibility</p:attrName>
                                        </p:attrNameLst>
                                      </p:cBhvr>
                                      <p:to>
                                        <p:strVal val="visible"/>
                                      </p:to>
                                    </p:set>
                                    <p:animEffect transition="in" filter="fade">
                                      <p:cBhvr>
                                        <p:cTn id="17" dur="1000"/>
                                        <p:tgtEl>
                                          <p:spTgt spid="20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1"/>
                                        </p:tgtEl>
                                        <p:attrNameLst>
                                          <p:attrName>style.visibility</p:attrName>
                                        </p:attrNameLst>
                                      </p:cBhvr>
                                      <p:to>
                                        <p:strVal val="visible"/>
                                      </p:to>
                                    </p:set>
                                    <p:animEffect transition="in" filter="fade">
                                      <p:cBhvr>
                                        <p:cTn id="22" dur="1000"/>
                                        <p:tgtEl>
                                          <p:spTgt spid="2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0"/>
                                        </p:tgtEl>
                                        <p:attrNameLst>
                                          <p:attrName>style.visibility</p:attrName>
                                        </p:attrNameLst>
                                      </p:cBhvr>
                                      <p:to>
                                        <p:strVal val="visible"/>
                                      </p:to>
                                    </p:set>
                                    <p:animEffect transition="in" filter="fade">
                                      <p:cBhvr>
                                        <p:cTn id="27" dur="1000"/>
                                        <p:tgtEl>
                                          <p:spTgt spid="2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2"/>
                                        </p:tgtEl>
                                        <p:attrNameLst>
                                          <p:attrName>style.visibility</p:attrName>
                                        </p:attrNameLst>
                                      </p:cBhvr>
                                      <p:to>
                                        <p:strVal val="visible"/>
                                      </p:to>
                                    </p:set>
                                    <p:animEffect transition="in" filter="fade">
                                      <p:cBhvr>
                                        <p:cTn id="32" dur="1000"/>
                                        <p:tgtEl>
                                          <p:spTgt spid="2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8"/>
                                        </p:tgtEl>
                                        <p:attrNameLst>
                                          <p:attrName>style.visibility</p:attrName>
                                        </p:attrNameLst>
                                      </p:cBhvr>
                                      <p:to>
                                        <p:strVal val="visible"/>
                                      </p:to>
                                    </p:set>
                                    <p:animEffect transition="in" filter="fade">
                                      <p:cBhvr>
                                        <p:cTn id="37" dur="1000"/>
                                        <p:tgtEl>
                                          <p:spTgt spid="20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3"/>
                                        </p:tgtEl>
                                        <p:attrNameLst>
                                          <p:attrName>style.visibility</p:attrName>
                                        </p:attrNameLst>
                                      </p:cBhvr>
                                      <p:to>
                                        <p:strVal val="visible"/>
                                      </p:to>
                                    </p:set>
                                    <p:animEffect transition="in" filter="fade">
                                      <p:cBhvr>
                                        <p:cTn id="42" dur="1000"/>
                                        <p:tgtEl>
                                          <p:spTgt spid="2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4"/>
                                        </p:tgtEl>
                                        <p:attrNameLst>
                                          <p:attrName>style.visibility</p:attrName>
                                        </p:attrNameLst>
                                      </p:cBhvr>
                                      <p:to>
                                        <p:strVal val="visible"/>
                                      </p:to>
                                    </p:set>
                                    <p:animEffect transition="in" filter="fade">
                                      <p:cBhvr>
                                        <p:cTn id="47" dur="10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1213</Words>
  <Application>Microsoft Office PowerPoint</Application>
  <PresentationFormat>Widescreen</PresentationFormat>
  <Paragraphs>152</Paragraphs>
  <Slides>9</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Noto Sans Symbols</vt:lpstr>
      <vt:lpstr>Open Sans</vt:lpstr>
      <vt:lpstr>Rockwell</vt:lpstr>
      <vt:lpstr>Rokkitt</vt:lpstr>
      <vt:lpstr>Times New Roman</vt:lpstr>
      <vt:lpstr>Simple Light</vt:lpstr>
      <vt:lpstr>Pearson</vt:lpstr>
      <vt:lpstr>Grammar C1 passive voice</vt:lpstr>
      <vt:lpstr>How and why do we use the passive voice in comparison to the active?</vt:lpstr>
      <vt:lpstr>Function: common uses of the passive</vt:lpstr>
      <vt:lpstr>Function: common uses of the passive</vt:lpstr>
      <vt:lpstr>Function: cohesion and coherence</vt:lpstr>
      <vt:lpstr>PowerPoint Presentation</vt:lpstr>
      <vt:lpstr>Form: How do we make the passive?</vt:lpstr>
      <vt:lpstr>Form: How do we make the passive?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Muszynski, Daniel</cp:lastModifiedBy>
  <cp:revision>7</cp:revision>
  <dcterms:modified xsi:type="dcterms:W3CDTF">2019-12-05T11:32:31Z</dcterms:modified>
</cp:coreProperties>
</file>